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7" r:id="rId4"/>
  </p:sldMasterIdLst>
  <p:notesMasterIdLst>
    <p:notesMasterId r:id="rId12"/>
  </p:notesMasterIdLst>
  <p:handoutMasterIdLst>
    <p:handoutMasterId r:id="rId13"/>
  </p:handoutMasterIdLst>
  <p:sldIdLst>
    <p:sldId id="369" r:id="rId5"/>
    <p:sldId id="1547" r:id="rId6"/>
    <p:sldId id="1574" r:id="rId7"/>
    <p:sldId id="1546" r:id="rId8"/>
    <p:sldId id="1571" r:id="rId9"/>
    <p:sldId id="1563" r:id="rId10"/>
    <p:sldId id="1575" r:id="rId11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" pitchFamily="2" charset="77"/>
      <p:regular r:id="rId18"/>
      <p:bold r:id="rId19"/>
      <p:italic r:id="rId20"/>
      <p:boldItalic r:id="rId21"/>
    </p:embeddedFont>
    <p:embeddedFont>
      <p:font typeface="Montserrat Light" pitchFamily="2" charset="77"/>
      <p:regular r:id="rId22"/>
      <p:italic r:id="rId23"/>
    </p:embeddedFont>
    <p:embeddedFont>
      <p:font typeface="Montserrat Medium" pitchFamily="2" charset="77"/>
      <p:regular r:id="rId24"/>
      <p:italic r:id="rId25"/>
    </p:embeddedFont>
    <p:embeddedFont>
      <p:font typeface="Montserrat SemiBold" pitchFamily="2" charset="77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144" userDrawn="1">
          <p15:clr>
            <a:srgbClr val="A4A3A4"/>
          </p15:clr>
        </p15:guide>
        <p15:guide id="4" orient="horz" pos="528" userDrawn="1">
          <p15:clr>
            <a:srgbClr val="A4A3A4"/>
          </p15:clr>
        </p15:guide>
        <p15:guide id="5" pos="360" userDrawn="1">
          <p15:clr>
            <a:srgbClr val="A4A3A4"/>
          </p15:clr>
        </p15:guide>
        <p15:guide id="6" orient="horz" pos="21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Nairy, Ashley" initials="MA" lastIdx="1" clrIdx="0">
    <p:extLst>
      <p:ext uri="{19B8F6BF-5375-455C-9EA6-DF929625EA0E}">
        <p15:presenceInfo xmlns:p15="http://schemas.microsoft.com/office/powerpoint/2012/main" userId="S::ashley.mcnairy@cotiviti.com::eef08808-7a1f-4a69-9a55-522e36f515c7" providerId="AD"/>
      </p:ext>
    </p:extLst>
  </p:cmAuthor>
  <p:cmAuthor id="2" name="Costello, David" initials="CD" lastIdx="14" clrIdx="1">
    <p:extLst>
      <p:ext uri="{19B8F6BF-5375-455C-9EA6-DF929625EA0E}">
        <p15:presenceInfo xmlns:p15="http://schemas.microsoft.com/office/powerpoint/2012/main" userId="S::David.Costello@cotiviti.com::4dbb3db4-d546-4990-a46c-33176553816c" providerId="AD"/>
      </p:ext>
    </p:extLst>
  </p:cmAuthor>
  <p:cmAuthor id="3" name="Weitnauer, Mo" initials="WM" lastIdx="28" clrIdx="2">
    <p:extLst>
      <p:ext uri="{19B8F6BF-5375-455C-9EA6-DF929625EA0E}">
        <p15:presenceInfo xmlns:p15="http://schemas.microsoft.com/office/powerpoint/2012/main" userId="S::moliehi.weitnauer@cotiviti.com::b6e5f333-c104-42db-9213-41602e080ff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120"/>
    <a:srgbClr val="EEE717"/>
    <a:srgbClr val="A4D55F"/>
    <a:srgbClr val="0DD0C9"/>
    <a:srgbClr val="00AEEF"/>
    <a:srgbClr val="A3E759"/>
    <a:srgbClr val="FFF2F7"/>
    <a:srgbClr val="D8D7EB"/>
    <a:srgbClr val="FF91D2"/>
    <a:srgbClr val="FFD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56E8B3-849B-AE49-BDFB-3CCF62197205}" v="12" dt="2021-10-04T15:16:43.944"/>
  </p1510:revLst>
</p1510:revInfo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38"/>
  </p:normalViewPr>
  <p:slideViewPr>
    <p:cSldViewPr snapToGrid="0">
      <p:cViewPr varScale="1">
        <p:scale>
          <a:sx n="113" d="100"/>
          <a:sy n="113" d="100"/>
        </p:scale>
        <p:origin x="736" y="184"/>
      </p:cViewPr>
      <p:guideLst>
        <p:guide pos="3840"/>
        <p:guide orient="horz" pos="144"/>
        <p:guide orient="horz" pos="528"/>
        <p:guide pos="36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viston, Brylan" userId="dab4f39f-b507-473b-a5cb-8928451da8df" providerId="ADAL" clId="{F456E8B3-849B-AE49-BDFB-3CCF62197205}"/>
    <pc:docChg chg="undo custSel addSld delSld modSld sldOrd">
      <pc:chgData name="Leviston, Brylan" userId="dab4f39f-b507-473b-a5cb-8928451da8df" providerId="ADAL" clId="{F456E8B3-849B-AE49-BDFB-3CCF62197205}" dt="2021-10-04T15:27:42.553" v="966" actId="20577"/>
      <pc:docMkLst>
        <pc:docMk/>
      </pc:docMkLst>
      <pc:sldChg chg="modSp mod">
        <pc:chgData name="Leviston, Brylan" userId="dab4f39f-b507-473b-a5cb-8928451da8df" providerId="ADAL" clId="{F456E8B3-849B-AE49-BDFB-3CCF62197205}" dt="2021-10-04T15:21:48.474" v="964" actId="113"/>
        <pc:sldMkLst>
          <pc:docMk/>
          <pc:sldMk cId="1289982970" sldId="369"/>
        </pc:sldMkLst>
        <pc:spChg chg="mod">
          <ac:chgData name="Leviston, Brylan" userId="dab4f39f-b507-473b-a5cb-8928451da8df" providerId="ADAL" clId="{F456E8B3-849B-AE49-BDFB-3CCF62197205}" dt="2021-10-04T15:21:48.474" v="964" actId="113"/>
          <ac:spMkLst>
            <pc:docMk/>
            <pc:sldMk cId="1289982970" sldId="369"/>
            <ac:spMk id="2" creationId="{88614249-2272-439E-95AB-BBAE1D8F3841}"/>
          </ac:spMkLst>
        </pc:spChg>
      </pc:sldChg>
      <pc:sldChg chg="del">
        <pc:chgData name="Leviston, Brylan" userId="dab4f39f-b507-473b-a5cb-8928451da8df" providerId="ADAL" clId="{F456E8B3-849B-AE49-BDFB-3CCF62197205}" dt="2021-10-04T15:09:16.542" v="943" actId="2696"/>
        <pc:sldMkLst>
          <pc:docMk/>
          <pc:sldMk cId="562977972" sldId="1546"/>
        </pc:sldMkLst>
      </pc:sldChg>
      <pc:sldChg chg="add">
        <pc:chgData name="Leviston, Brylan" userId="dab4f39f-b507-473b-a5cb-8928451da8df" providerId="ADAL" clId="{F456E8B3-849B-AE49-BDFB-3CCF62197205}" dt="2021-10-04T15:16:43.931" v="949"/>
        <pc:sldMkLst>
          <pc:docMk/>
          <pc:sldMk cId="647857515" sldId="1546"/>
        </pc:sldMkLst>
      </pc:sldChg>
      <pc:sldChg chg="addSp modSp mod">
        <pc:chgData name="Leviston, Brylan" userId="dab4f39f-b507-473b-a5cb-8928451da8df" providerId="ADAL" clId="{F456E8B3-849B-AE49-BDFB-3CCF62197205}" dt="2021-10-04T15:16:23.226" v="948" actId="20577"/>
        <pc:sldMkLst>
          <pc:docMk/>
          <pc:sldMk cId="640425662" sldId="1547"/>
        </pc:sldMkLst>
        <pc:spChg chg="mod">
          <ac:chgData name="Leviston, Brylan" userId="dab4f39f-b507-473b-a5cb-8928451da8df" providerId="ADAL" clId="{F456E8B3-849B-AE49-BDFB-3CCF62197205}" dt="2021-10-04T14:59:19.259" v="373" actId="1035"/>
          <ac:spMkLst>
            <pc:docMk/>
            <pc:sldMk cId="640425662" sldId="1547"/>
            <ac:spMk id="4" creationId="{04294BE0-A94A-5C4A-A968-EC6D190A1DD0}"/>
          </ac:spMkLst>
        </pc:spChg>
        <pc:spChg chg="mod">
          <ac:chgData name="Leviston, Brylan" userId="dab4f39f-b507-473b-a5cb-8928451da8df" providerId="ADAL" clId="{F456E8B3-849B-AE49-BDFB-3CCF62197205}" dt="2021-10-04T14:59:19.259" v="373" actId="1035"/>
          <ac:spMkLst>
            <pc:docMk/>
            <pc:sldMk cId="640425662" sldId="1547"/>
            <ac:spMk id="5" creationId="{2D3F0E65-1031-5840-B0A0-A72F3E3C7F04}"/>
          </ac:spMkLst>
        </pc:spChg>
        <pc:spChg chg="add mod">
          <ac:chgData name="Leviston, Brylan" userId="dab4f39f-b507-473b-a5cb-8928451da8df" providerId="ADAL" clId="{F456E8B3-849B-AE49-BDFB-3CCF62197205}" dt="2021-10-04T14:59:19.259" v="373" actId="1035"/>
          <ac:spMkLst>
            <pc:docMk/>
            <pc:sldMk cId="640425662" sldId="1547"/>
            <ac:spMk id="6" creationId="{3DE9FE0F-6BE0-0047-BA51-0F8001958525}"/>
          </ac:spMkLst>
        </pc:spChg>
        <pc:spChg chg="add mod">
          <ac:chgData name="Leviston, Brylan" userId="dab4f39f-b507-473b-a5cb-8928451da8df" providerId="ADAL" clId="{F456E8B3-849B-AE49-BDFB-3CCF62197205}" dt="2021-10-04T14:58:51.813" v="314" actId="164"/>
          <ac:spMkLst>
            <pc:docMk/>
            <pc:sldMk cId="640425662" sldId="1547"/>
            <ac:spMk id="7" creationId="{5C854D17-73C5-0040-9D36-F56B0AC378E1}"/>
          </ac:spMkLst>
        </pc:spChg>
        <pc:spChg chg="add mod">
          <ac:chgData name="Leviston, Brylan" userId="dab4f39f-b507-473b-a5cb-8928451da8df" providerId="ADAL" clId="{F456E8B3-849B-AE49-BDFB-3CCF62197205}" dt="2021-10-04T14:58:41.563" v="293" actId="164"/>
          <ac:spMkLst>
            <pc:docMk/>
            <pc:sldMk cId="640425662" sldId="1547"/>
            <ac:spMk id="8" creationId="{24AFB027-E846-E64B-A915-C88B5C5A22C2}"/>
          </ac:spMkLst>
        </pc:spChg>
        <pc:spChg chg="add mod">
          <ac:chgData name="Leviston, Brylan" userId="dab4f39f-b507-473b-a5cb-8928451da8df" providerId="ADAL" clId="{F456E8B3-849B-AE49-BDFB-3CCF62197205}" dt="2021-10-04T14:58:35.109" v="277" actId="164"/>
          <ac:spMkLst>
            <pc:docMk/>
            <pc:sldMk cId="640425662" sldId="1547"/>
            <ac:spMk id="9" creationId="{6C1B04B4-1614-0B45-9941-2E3F69CAD421}"/>
          </ac:spMkLst>
        </pc:spChg>
        <pc:spChg chg="add mod">
          <ac:chgData name="Leviston, Brylan" userId="dab4f39f-b507-473b-a5cb-8928451da8df" providerId="ADAL" clId="{F456E8B3-849B-AE49-BDFB-3CCF62197205}" dt="2021-10-04T15:16:23.226" v="948" actId="20577"/>
          <ac:spMkLst>
            <pc:docMk/>
            <pc:sldMk cId="640425662" sldId="1547"/>
            <ac:spMk id="19" creationId="{E6390D37-4627-1540-A54A-C43363F9591E}"/>
          </ac:spMkLst>
        </pc:spChg>
        <pc:grpChg chg="add mod">
          <ac:chgData name="Leviston, Brylan" userId="dab4f39f-b507-473b-a5cb-8928451da8df" providerId="ADAL" clId="{F456E8B3-849B-AE49-BDFB-3CCF62197205}" dt="2021-10-04T14:59:19.259" v="373" actId="1035"/>
          <ac:grpSpMkLst>
            <pc:docMk/>
            <pc:sldMk cId="640425662" sldId="1547"/>
            <ac:grpSpMk id="16" creationId="{DAF5AEFF-C83C-4C4B-AB43-3C7611633E14}"/>
          </ac:grpSpMkLst>
        </pc:grpChg>
        <pc:grpChg chg="add mod">
          <ac:chgData name="Leviston, Brylan" userId="dab4f39f-b507-473b-a5cb-8928451da8df" providerId="ADAL" clId="{F456E8B3-849B-AE49-BDFB-3CCF62197205}" dt="2021-10-04T14:59:19.259" v="373" actId="1035"/>
          <ac:grpSpMkLst>
            <pc:docMk/>
            <pc:sldMk cId="640425662" sldId="1547"/>
            <ac:grpSpMk id="17" creationId="{CAA8F3E4-347C-7642-875D-397A63D86669}"/>
          </ac:grpSpMkLst>
        </pc:grpChg>
        <pc:grpChg chg="add mod">
          <ac:chgData name="Leviston, Brylan" userId="dab4f39f-b507-473b-a5cb-8928451da8df" providerId="ADAL" clId="{F456E8B3-849B-AE49-BDFB-3CCF62197205}" dt="2021-10-04T14:59:19.259" v="373" actId="1035"/>
          <ac:grpSpMkLst>
            <pc:docMk/>
            <pc:sldMk cId="640425662" sldId="1547"/>
            <ac:grpSpMk id="18" creationId="{D56A309D-BDBA-3941-B41C-39A8CCEEADE1}"/>
          </ac:grpSpMkLst>
        </pc:grpChg>
        <pc:cxnChg chg="add mod">
          <ac:chgData name="Leviston, Brylan" userId="dab4f39f-b507-473b-a5cb-8928451da8df" providerId="ADAL" clId="{F456E8B3-849B-AE49-BDFB-3CCF62197205}" dt="2021-10-04T14:58:41.563" v="293" actId="164"/>
          <ac:cxnSpMkLst>
            <pc:docMk/>
            <pc:sldMk cId="640425662" sldId="1547"/>
            <ac:cxnSpMk id="11" creationId="{4B54744D-8ABE-D24C-911F-A43FFDC3DDA9}"/>
          </ac:cxnSpMkLst>
        </pc:cxnChg>
        <pc:cxnChg chg="add mod">
          <ac:chgData name="Leviston, Brylan" userId="dab4f39f-b507-473b-a5cb-8928451da8df" providerId="ADAL" clId="{F456E8B3-849B-AE49-BDFB-3CCF62197205}" dt="2021-10-04T14:58:51.813" v="314" actId="164"/>
          <ac:cxnSpMkLst>
            <pc:docMk/>
            <pc:sldMk cId="640425662" sldId="1547"/>
            <ac:cxnSpMk id="13" creationId="{66603ECB-B498-6A45-A6A3-357064D6BD50}"/>
          </ac:cxnSpMkLst>
        </pc:cxnChg>
        <pc:cxnChg chg="add mod">
          <ac:chgData name="Leviston, Brylan" userId="dab4f39f-b507-473b-a5cb-8928451da8df" providerId="ADAL" clId="{F456E8B3-849B-AE49-BDFB-3CCF62197205}" dt="2021-10-04T14:58:35.109" v="277" actId="164"/>
          <ac:cxnSpMkLst>
            <pc:docMk/>
            <pc:sldMk cId="640425662" sldId="1547"/>
            <ac:cxnSpMk id="15" creationId="{549AC08C-7DE3-BA42-A9B4-4F7AA0CD40DD}"/>
          </ac:cxnSpMkLst>
        </pc:cxnChg>
      </pc:sldChg>
      <pc:sldChg chg="del">
        <pc:chgData name="Leviston, Brylan" userId="dab4f39f-b507-473b-a5cb-8928451da8df" providerId="ADAL" clId="{F456E8B3-849B-AE49-BDFB-3CCF62197205}" dt="2021-10-04T14:53:29.194" v="0" actId="2696"/>
        <pc:sldMkLst>
          <pc:docMk/>
          <pc:sldMk cId="571713001" sldId="1552"/>
        </pc:sldMkLst>
      </pc:sldChg>
      <pc:sldChg chg="del">
        <pc:chgData name="Leviston, Brylan" userId="dab4f39f-b507-473b-a5cb-8928451da8df" providerId="ADAL" clId="{F456E8B3-849B-AE49-BDFB-3CCF62197205}" dt="2021-10-04T14:53:29.227" v="4" actId="2696"/>
        <pc:sldMkLst>
          <pc:docMk/>
          <pc:sldMk cId="999126897" sldId="1555"/>
        </pc:sldMkLst>
      </pc:sldChg>
      <pc:sldChg chg="del">
        <pc:chgData name="Leviston, Brylan" userId="dab4f39f-b507-473b-a5cb-8928451da8df" providerId="ADAL" clId="{F456E8B3-849B-AE49-BDFB-3CCF62197205}" dt="2021-10-04T14:53:29.316" v="9" actId="2696"/>
        <pc:sldMkLst>
          <pc:docMk/>
          <pc:sldMk cId="3052213885" sldId="1560"/>
        </pc:sldMkLst>
      </pc:sldChg>
      <pc:sldChg chg="del">
        <pc:chgData name="Leviston, Brylan" userId="dab4f39f-b507-473b-a5cb-8928451da8df" providerId="ADAL" clId="{F456E8B3-849B-AE49-BDFB-3CCF62197205}" dt="2021-10-04T14:53:29.384" v="11" actId="2696"/>
        <pc:sldMkLst>
          <pc:docMk/>
          <pc:sldMk cId="961624923" sldId="1561"/>
        </pc:sldMkLst>
      </pc:sldChg>
      <pc:sldChg chg="del">
        <pc:chgData name="Leviston, Brylan" userId="dab4f39f-b507-473b-a5cb-8928451da8df" providerId="ADAL" clId="{F456E8B3-849B-AE49-BDFB-3CCF62197205}" dt="2021-10-04T15:09:16.545" v="944" actId="2696"/>
        <pc:sldMkLst>
          <pc:docMk/>
          <pc:sldMk cId="1884987689" sldId="1563"/>
        </pc:sldMkLst>
      </pc:sldChg>
      <pc:sldChg chg="add">
        <pc:chgData name="Leviston, Brylan" userId="dab4f39f-b507-473b-a5cb-8928451da8df" providerId="ADAL" clId="{F456E8B3-849B-AE49-BDFB-3CCF62197205}" dt="2021-10-04T15:16:43.931" v="949"/>
        <pc:sldMkLst>
          <pc:docMk/>
          <pc:sldMk cId="4068626244" sldId="1563"/>
        </pc:sldMkLst>
      </pc:sldChg>
      <pc:sldChg chg="del">
        <pc:chgData name="Leviston, Brylan" userId="dab4f39f-b507-473b-a5cb-8928451da8df" providerId="ADAL" clId="{F456E8B3-849B-AE49-BDFB-3CCF62197205}" dt="2021-10-04T14:53:29.254" v="6" actId="2696"/>
        <pc:sldMkLst>
          <pc:docMk/>
          <pc:sldMk cId="569026885" sldId="1564"/>
        </pc:sldMkLst>
      </pc:sldChg>
      <pc:sldChg chg="del">
        <pc:chgData name="Leviston, Brylan" userId="dab4f39f-b507-473b-a5cb-8928451da8df" providerId="ADAL" clId="{F456E8B3-849B-AE49-BDFB-3CCF62197205}" dt="2021-10-04T14:53:29.426" v="12" actId="2696"/>
        <pc:sldMkLst>
          <pc:docMk/>
          <pc:sldMk cId="3590267938" sldId="1565"/>
        </pc:sldMkLst>
      </pc:sldChg>
      <pc:sldChg chg="del">
        <pc:chgData name="Leviston, Brylan" userId="dab4f39f-b507-473b-a5cb-8928451da8df" providerId="ADAL" clId="{F456E8B3-849B-AE49-BDFB-3CCF62197205}" dt="2021-10-04T14:53:29.251" v="5" actId="2696"/>
        <pc:sldMkLst>
          <pc:docMk/>
          <pc:sldMk cId="2228726531" sldId="1566"/>
        </pc:sldMkLst>
      </pc:sldChg>
      <pc:sldChg chg="del">
        <pc:chgData name="Leviston, Brylan" userId="dab4f39f-b507-473b-a5cb-8928451da8df" providerId="ADAL" clId="{F456E8B3-849B-AE49-BDFB-3CCF62197205}" dt="2021-10-04T14:53:29.301" v="7" actId="2696"/>
        <pc:sldMkLst>
          <pc:docMk/>
          <pc:sldMk cId="20575010" sldId="1567"/>
        </pc:sldMkLst>
      </pc:sldChg>
      <pc:sldChg chg="del">
        <pc:chgData name="Leviston, Brylan" userId="dab4f39f-b507-473b-a5cb-8928451da8df" providerId="ADAL" clId="{F456E8B3-849B-AE49-BDFB-3CCF62197205}" dt="2021-10-04T14:53:29.380" v="10" actId="2696"/>
        <pc:sldMkLst>
          <pc:docMk/>
          <pc:sldMk cId="263432779" sldId="1568"/>
        </pc:sldMkLst>
      </pc:sldChg>
      <pc:sldChg chg="del">
        <pc:chgData name="Leviston, Brylan" userId="dab4f39f-b507-473b-a5cb-8928451da8df" providerId="ADAL" clId="{F456E8B3-849B-AE49-BDFB-3CCF62197205}" dt="2021-10-04T14:53:29.209" v="1" actId="2696"/>
        <pc:sldMkLst>
          <pc:docMk/>
          <pc:sldMk cId="3860305554" sldId="1569"/>
        </pc:sldMkLst>
      </pc:sldChg>
      <pc:sldChg chg="del">
        <pc:chgData name="Leviston, Brylan" userId="dab4f39f-b507-473b-a5cb-8928451da8df" providerId="ADAL" clId="{F456E8B3-849B-AE49-BDFB-3CCF62197205}" dt="2021-10-04T14:53:29.218" v="2" actId="2696"/>
        <pc:sldMkLst>
          <pc:docMk/>
          <pc:sldMk cId="52319931" sldId="1570"/>
        </pc:sldMkLst>
      </pc:sldChg>
      <pc:sldChg chg="del">
        <pc:chgData name="Leviston, Brylan" userId="dab4f39f-b507-473b-a5cb-8928451da8df" providerId="ADAL" clId="{F456E8B3-849B-AE49-BDFB-3CCF62197205}" dt="2021-10-04T15:09:16.582" v="945" actId="2696"/>
        <pc:sldMkLst>
          <pc:docMk/>
          <pc:sldMk cId="95155311" sldId="1571"/>
        </pc:sldMkLst>
      </pc:sldChg>
      <pc:sldChg chg="add">
        <pc:chgData name="Leviston, Brylan" userId="dab4f39f-b507-473b-a5cb-8928451da8df" providerId="ADAL" clId="{F456E8B3-849B-AE49-BDFB-3CCF62197205}" dt="2021-10-04T15:16:43.931" v="949"/>
        <pc:sldMkLst>
          <pc:docMk/>
          <pc:sldMk cId="216238185" sldId="1571"/>
        </pc:sldMkLst>
      </pc:sldChg>
      <pc:sldChg chg="del">
        <pc:chgData name="Leviston, Brylan" userId="dab4f39f-b507-473b-a5cb-8928451da8df" providerId="ADAL" clId="{F456E8B3-849B-AE49-BDFB-3CCF62197205}" dt="2021-10-04T14:53:29.306" v="8" actId="2696"/>
        <pc:sldMkLst>
          <pc:docMk/>
          <pc:sldMk cId="2432626388" sldId="1572"/>
        </pc:sldMkLst>
      </pc:sldChg>
      <pc:sldChg chg="del">
        <pc:chgData name="Leviston, Brylan" userId="dab4f39f-b507-473b-a5cb-8928451da8df" providerId="ADAL" clId="{F456E8B3-849B-AE49-BDFB-3CCF62197205}" dt="2021-10-04T14:53:29.224" v="3" actId="2696"/>
        <pc:sldMkLst>
          <pc:docMk/>
          <pc:sldMk cId="578343697" sldId="1573"/>
        </pc:sldMkLst>
      </pc:sldChg>
      <pc:sldChg chg="modSp mod ord">
        <pc:chgData name="Leviston, Brylan" userId="dab4f39f-b507-473b-a5cb-8928451da8df" providerId="ADAL" clId="{F456E8B3-849B-AE49-BDFB-3CCF62197205}" dt="2021-10-04T15:27:42.553" v="966" actId="20577"/>
        <pc:sldMkLst>
          <pc:docMk/>
          <pc:sldMk cId="2303526682" sldId="1574"/>
        </pc:sldMkLst>
        <pc:spChg chg="mod">
          <ac:chgData name="Leviston, Brylan" userId="dab4f39f-b507-473b-a5cb-8928451da8df" providerId="ADAL" clId="{F456E8B3-849B-AE49-BDFB-3CCF62197205}" dt="2021-10-04T15:27:42.553" v="966" actId="20577"/>
          <ac:spMkLst>
            <pc:docMk/>
            <pc:sldMk cId="2303526682" sldId="1574"/>
            <ac:spMk id="3" creationId="{FFB02E13-93B4-FD47-B3B4-2216B21775C2}"/>
          </ac:spMkLst>
        </pc:spChg>
        <pc:spChg chg="mod">
          <ac:chgData name="Leviston, Brylan" userId="dab4f39f-b507-473b-a5cb-8928451da8df" providerId="ADAL" clId="{F456E8B3-849B-AE49-BDFB-3CCF62197205}" dt="2021-10-04T15:04:10.284" v="532" actId="20577"/>
          <ac:spMkLst>
            <pc:docMk/>
            <pc:sldMk cId="2303526682" sldId="1574"/>
            <ac:spMk id="43" creationId="{4D4529D2-01AB-1445-99F4-CDF9DE1C5ECC}"/>
          </ac:spMkLst>
        </pc:spChg>
      </pc:sldChg>
      <pc:sldChg chg="addSp delSp modSp new mod">
        <pc:chgData name="Leviston, Brylan" userId="dab4f39f-b507-473b-a5cb-8928451da8df" providerId="ADAL" clId="{F456E8B3-849B-AE49-BDFB-3CCF62197205}" dt="2021-10-04T15:08:53.835" v="942" actId="20577"/>
        <pc:sldMkLst>
          <pc:docMk/>
          <pc:sldMk cId="2810414924" sldId="1575"/>
        </pc:sldMkLst>
        <pc:spChg chg="add mod">
          <ac:chgData name="Leviston, Brylan" userId="dab4f39f-b507-473b-a5cb-8928451da8df" providerId="ADAL" clId="{F456E8B3-849B-AE49-BDFB-3CCF62197205}" dt="2021-10-04T15:04:55.870" v="557" actId="113"/>
          <ac:spMkLst>
            <pc:docMk/>
            <pc:sldMk cId="2810414924" sldId="1575"/>
            <ac:spMk id="3" creationId="{6E12BC4B-1802-9D48-A89B-649BA5E4FC96}"/>
          </ac:spMkLst>
        </pc:spChg>
        <pc:spChg chg="add del mod">
          <ac:chgData name="Leviston, Brylan" userId="dab4f39f-b507-473b-a5cb-8928451da8df" providerId="ADAL" clId="{F456E8B3-849B-AE49-BDFB-3CCF62197205}" dt="2021-10-04T15:07:06.524" v="795" actId="20577"/>
          <ac:spMkLst>
            <pc:docMk/>
            <pc:sldMk cId="2810414924" sldId="1575"/>
            <ac:spMk id="4" creationId="{C4EE2105-A28C-C844-ACFF-80C29C1B6003}"/>
          </ac:spMkLst>
        </pc:spChg>
        <pc:spChg chg="add mod">
          <ac:chgData name="Leviston, Brylan" userId="dab4f39f-b507-473b-a5cb-8928451da8df" providerId="ADAL" clId="{F456E8B3-849B-AE49-BDFB-3CCF62197205}" dt="2021-10-04T15:08:53.835" v="942" actId="20577"/>
          <ac:spMkLst>
            <pc:docMk/>
            <pc:sldMk cId="2810414924" sldId="1575"/>
            <ac:spMk id="5" creationId="{C1433FBC-A495-284E-9306-949A8CA80DFD}"/>
          </ac:spMkLst>
        </pc:spChg>
        <pc:spChg chg="add mod">
          <ac:chgData name="Leviston, Brylan" userId="dab4f39f-b507-473b-a5cb-8928451da8df" providerId="ADAL" clId="{F456E8B3-849B-AE49-BDFB-3CCF62197205}" dt="2021-10-04T15:08:23.223" v="914" actId="20577"/>
          <ac:spMkLst>
            <pc:docMk/>
            <pc:sldMk cId="2810414924" sldId="1575"/>
            <ac:spMk id="6" creationId="{0213503E-62C8-6D4E-A444-760325EDB524}"/>
          </ac:spMkLst>
        </pc:spChg>
        <pc:spChg chg="add mod">
          <ac:chgData name="Leviston, Brylan" userId="dab4f39f-b507-473b-a5cb-8928451da8df" providerId="ADAL" clId="{F456E8B3-849B-AE49-BDFB-3CCF62197205}" dt="2021-10-04T15:08:33.662" v="915" actId="12789"/>
          <ac:spMkLst>
            <pc:docMk/>
            <pc:sldMk cId="2810414924" sldId="1575"/>
            <ac:spMk id="7" creationId="{15CC06AE-999D-F048-BA14-3BAE8BAB1D73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B894-E1A7-FD43-A252-8B5A60C1F34A}" type="datetimeFigureOut">
              <a:rPr lang="en-US" smtClean="0"/>
              <a:t>10/4/21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FAEE0-8029-A94B-802A-8A286C4D3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32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08FC6-91E6-4FF4-91B0-110CA1AA77DC}" type="datetimeFigureOut">
              <a:rPr lang="en-US" smtClean="0"/>
              <a:t>10/4/21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A8658-EB80-4DD7-A912-B2638ECE9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0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– 3 Examples (Elli, QR…)</a:t>
            </a:r>
          </a:p>
          <a:p>
            <a:r>
              <a:rPr lang="en-US" dirty="0"/>
              <a:t>How easy is it to read? Brief time frame, easy to interpret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06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379F1-3214-4C04-AE2D-035042A9E5D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450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379F1-3214-4C04-AE2D-035042A9E5D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87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379F1-3214-4C04-AE2D-035042A9E5D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4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13.png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D0247B2-2830-864A-B87F-E2E644B9FF34}"/>
              </a:ext>
            </a:extLst>
          </p:cNvPr>
          <p:cNvSpPr/>
          <p:nvPr userDrawn="1"/>
        </p:nvSpPr>
        <p:spPr>
          <a:xfrm>
            <a:off x="0" y="6478169"/>
            <a:ext cx="12192000" cy="38631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7234A3-DC02-5549-9EF7-01E25E04FDBA}"/>
              </a:ext>
            </a:extLst>
          </p:cNvPr>
          <p:cNvSpPr txBox="1"/>
          <p:nvPr userDrawn="1"/>
        </p:nvSpPr>
        <p:spPr>
          <a:xfrm>
            <a:off x="2938291" y="6564730"/>
            <a:ext cx="65277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2021 Cotiviti, Inc. All rights reserved. All proprietary information shall remain the sole and exclusive property of Cotiviti, Inc.</a:t>
            </a:r>
            <a:endParaRPr lang="en-US" sz="100" kern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F48B406-4B66-455A-B810-8115BA7BC3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4154934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F48B406-4B66-455A-B810-8115BA7BC3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737D1AB-AF46-4CA8-AB3B-2D6F47FE971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25" y="2295728"/>
            <a:ext cx="7072233" cy="1253627"/>
          </a:xfrm>
          <a:noFill/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725" y="3774310"/>
            <a:ext cx="7072233" cy="508228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A16EF6-DD93-7543-B634-BFCA85E958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331546"/>
            <a:ext cx="4161982" cy="1600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48FD5A-B970-F14F-BEE4-A4D1E8B3628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62" y="69413"/>
            <a:ext cx="1535484" cy="842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88D9FA-2B0B-1144-88EC-388CEC9CC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91455" y="6350141"/>
            <a:ext cx="1625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2B2964C-36DB-4F3D-A85E-783F6D118F2C}"/>
              </a:ext>
            </a:extLst>
          </p:cNvPr>
          <p:cNvGrpSpPr/>
          <p:nvPr userDrawn="1"/>
        </p:nvGrpSpPr>
        <p:grpSpPr>
          <a:xfrm>
            <a:off x="5613052" y="295276"/>
            <a:ext cx="6267488" cy="6267452"/>
            <a:chOff x="5613052" y="295276"/>
            <a:chExt cx="6267488" cy="626745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A94C32-D8CA-41FE-B71A-1636268B15EF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5" name="Circle: Hollow 14">
              <a:extLst>
                <a:ext uri="{FF2B5EF4-FFF2-40B4-BE49-F238E27FC236}">
                  <a16:creationId xmlns:a16="http://schemas.microsoft.com/office/drawing/2014/main" id="{DD21ACF2-2A83-47AB-862B-FCD6D86EAFFC}"/>
                </a:ext>
              </a:extLst>
            </p:cNvPr>
            <p:cNvSpPr/>
            <p:nvPr userDrawn="1"/>
          </p:nvSpPr>
          <p:spPr>
            <a:xfrm flipH="1">
              <a:off x="5755944" y="438149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5E0160-3614-470C-BDFC-C1F123CD4C1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459"/>
            <a:stretch/>
          </p:blipFill>
          <p:spPr>
            <a:xfrm>
              <a:off x="6366796" y="806298"/>
              <a:ext cx="4821157" cy="4751832"/>
            </a:xfrm>
            <a:prstGeom prst="rect">
              <a:avLst/>
            </a:prstGeom>
            <a:effectLst/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4EBAC0E-9689-47B2-85A9-134D716EB72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155F66-6627-2142-9FE9-0A2FB8FA2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91BFA8A-1374-7E42-BF58-FA4EBB2A3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694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2B2964C-36DB-4F3D-A85E-783F6D118F2C}"/>
              </a:ext>
            </a:extLst>
          </p:cNvPr>
          <p:cNvGrpSpPr/>
          <p:nvPr userDrawn="1"/>
        </p:nvGrpSpPr>
        <p:grpSpPr>
          <a:xfrm>
            <a:off x="5613052" y="295276"/>
            <a:ext cx="6267488" cy="6267452"/>
            <a:chOff x="5613052" y="295276"/>
            <a:chExt cx="6267488" cy="626745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A94C32-D8CA-41FE-B71A-1636268B15EF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5" name="Circle: Hollow 14">
              <a:extLst>
                <a:ext uri="{FF2B5EF4-FFF2-40B4-BE49-F238E27FC236}">
                  <a16:creationId xmlns:a16="http://schemas.microsoft.com/office/drawing/2014/main" id="{DD21ACF2-2A83-47AB-862B-FCD6D86EAFFC}"/>
                </a:ext>
              </a:extLst>
            </p:cNvPr>
            <p:cNvSpPr/>
            <p:nvPr userDrawn="1"/>
          </p:nvSpPr>
          <p:spPr>
            <a:xfrm flipH="1">
              <a:off x="5755944" y="448088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5E0160-3614-470C-BDFC-C1F123CD4C1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25"/>
            <a:stretch/>
          </p:blipFill>
          <p:spPr>
            <a:xfrm>
              <a:off x="6595177" y="1070630"/>
              <a:ext cx="4237151" cy="4447022"/>
            </a:xfrm>
            <a:prstGeom prst="rect">
              <a:avLst/>
            </a:prstGeom>
            <a:effectLst/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4EBAC0E-9689-47B2-85A9-134D716EB72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C13F38-1960-B442-B8B7-79F5E42512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D3CD320-F075-3748-8F3D-2DB96F27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859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2" name="Circle: Hollow 431">
            <a:extLst>
              <a:ext uri="{FF2B5EF4-FFF2-40B4-BE49-F238E27FC236}">
                <a16:creationId xmlns:a16="http://schemas.microsoft.com/office/drawing/2014/main" id="{99728016-7034-4B32-8745-F6D2F9AAF4A3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A5B1-7950-41B4-A0A3-91FEE2C6B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1853" y="1857502"/>
            <a:ext cx="4983692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sp>
        <p:nvSpPr>
          <p:cNvPr id="99" name="Circle: Hollow 98">
            <a:extLst>
              <a:ext uri="{FF2B5EF4-FFF2-40B4-BE49-F238E27FC236}">
                <a16:creationId xmlns:a16="http://schemas.microsoft.com/office/drawing/2014/main" id="{ACA7BEC7-3B68-4B03-84EE-953CE6D834E3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0" name="Circle: Hollow 429">
            <a:extLst>
              <a:ext uri="{FF2B5EF4-FFF2-40B4-BE49-F238E27FC236}">
                <a16:creationId xmlns:a16="http://schemas.microsoft.com/office/drawing/2014/main" id="{4FBE3FB6-1C75-477E-A1DD-DA5AC0C318E0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29" name="Freeform: Shape 428">
            <a:extLst>
              <a:ext uri="{FF2B5EF4-FFF2-40B4-BE49-F238E27FC236}">
                <a16:creationId xmlns:a16="http://schemas.microsoft.com/office/drawing/2014/main" id="{C2B1A486-EC5A-491C-9BB8-CCFAEEE9592B}"/>
              </a:ext>
            </a:extLst>
          </p:cNvPr>
          <p:cNvSpPr/>
          <p:nvPr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ACE861C-B5D9-4C71-939C-935BDDA991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524" y="10422"/>
            <a:ext cx="5708853" cy="6845147"/>
          </a:xfrm>
          <a:prstGeom prst="rect">
            <a:avLst/>
          </a:prstGeom>
          <a:effectLst/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F24568CF-2282-4703-A746-7621B6486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61" y="6011456"/>
            <a:ext cx="3547925" cy="428943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382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A5B1-7950-41B4-A0A3-91FEE2C6B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1853" y="1857502"/>
            <a:ext cx="4983692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sp>
        <p:nvSpPr>
          <p:cNvPr id="430" name="Circle: Hollow 429">
            <a:extLst>
              <a:ext uri="{FF2B5EF4-FFF2-40B4-BE49-F238E27FC236}">
                <a16:creationId xmlns:a16="http://schemas.microsoft.com/office/drawing/2014/main" id="{4FBE3FB6-1C75-477E-A1DD-DA5AC0C318E0}"/>
              </a:ext>
            </a:extLst>
          </p:cNvPr>
          <p:cNvSpPr/>
          <p:nvPr userDrawn="1"/>
        </p:nvSpPr>
        <p:spPr>
          <a:xfrm flipV="1">
            <a:off x="-1489805" y="944243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435" name="Picture 434">
            <a:extLst>
              <a:ext uri="{FF2B5EF4-FFF2-40B4-BE49-F238E27FC236}">
                <a16:creationId xmlns:a16="http://schemas.microsoft.com/office/drawing/2014/main" id="{F24568CF-2282-4703-A746-7621B6486D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61" y="6011456"/>
            <a:ext cx="3547925" cy="428943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Circle: Hollow 431">
            <a:extLst>
              <a:ext uri="{FF2B5EF4-FFF2-40B4-BE49-F238E27FC236}">
                <a16:creationId xmlns:a16="http://schemas.microsoft.com/office/drawing/2014/main" id="{469AD368-1377-F045-80F7-74398DE7EB2A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4" name="Circle: Hollow 98">
            <a:extLst>
              <a:ext uri="{FF2B5EF4-FFF2-40B4-BE49-F238E27FC236}">
                <a16:creationId xmlns:a16="http://schemas.microsoft.com/office/drawing/2014/main" id="{38FA9ECD-DD95-8F4D-A98D-35CCEC4338A4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8" name="Freeform: Shape 428">
            <a:extLst>
              <a:ext uri="{FF2B5EF4-FFF2-40B4-BE49-F238E27FC236}">
                <a16:creationId xmlns:a16="http://schemas.microsoft.com/office/drawing/2014/main" id="{2E6E8306-4C45-584C-9225-8653BEEFD53C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Circle: Hollow 429">
            <a:extLst>
              <a:ext uri="{FF2B5EF4-FFF2-40B4-BE49-F238E27FC236}">
                <a16:creationId xmlns:a16="http://schemas.microsoft.com/office/drawing/2014/main" id="{BDA9392A-9839-124B-8A4C-DEF2DFFCFCC7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DD9CC3-F522-5240-B04B-5FD2198C6567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40866" y="-51094"/>
            <a:ext cx="8503920" cy="84124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28470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15FAE27-BA94-E240-8F71-430FC64F55C7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40866" y="-51094"/>
            <a:ext cx="8503920" cy="8412480"/>
          </a:xfrm>
          <a:prstGeom prst="rect">
            <a:avLst/>
          </a:prstGeom>
          <a:effectLst/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A5B1-7950-41B4-A0A3-91FEE2C6B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1853" y="1857502"/>
            <a:ext cx="4983692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sp>
        <p:nvSpPr>
          <p:cNvPr id="430" name="Circle: Hollow 429">
            <a:extLst>
              <a:ext uri="{FF2B5EF4-FFF2-40B4-BE49-F238E27FC236}">
                <a16:creationId xmlns:a16="http://schemas.microsoft.com/office/drawing/2014/main" id="{4FBE3FB6-1C75-477E-A1DD-DA5AC0C318E0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435" name="Picture 434">
            <a:extLst>
              <a:ext uri="{FF2B5EF4-FFF2-40B4-BE49-F238E27FC236}">
                <a16:creationId xmlns:a16="http://schemas.microsoft.com/office/drawing/2014/main" id="{F24568CF-2282-4703-A746-7621B6486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61" y="6011456"/>
            <a:ext cx="3547925" cy="428943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Circle: Hollow 429">
            <a:extLst>
              <a:ext uri="{FF2B5EF4-FFF2-40B4-BE49-F238E27FC236}">
                <a16:creationId xmlns:a16="http://schemas.microsoft.com/office/drawing/2014/main" id="{105B1B46-5B5A-6A48-909F-BD23D5F428BE}"/>
              </a:ext>
            </a:extLst>
          </p:cNvPr>
          <p:cNvSpPr/>
          <p:nvPr userDrawn="1"/>
        </p:nvSpPr>
        <p:spPr>
          <a:xfrm flipV="1">
            <a:off x="-1489805" y="944243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E00245-F8EF-9844-97B2-F0BBC4524419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5" name="Circle: Hollow 431">
            <a:extLst>
              <a:ext uri="{FF2B5EF4-FFF2-40B4-BE49-F238E27FC236}">
                <a16:creationId xmlns:a16="http://schemas.microsoft.com/office/drawing/2014/main" id="{720C4F33-3673-CC4A-A8C2-528A031C9873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6" name="Circle: Hollow 98">
            <a:extLst>
              <a:ext uri="{FF2B5EF4-FFF2-40B4-BE49-F238E27FC236}">
                <a16:creationId xmlns:a16="http://schemas.microsoft.com/office/drawing/2014/main" id="{120E5B84-0E72-E944-A39F-0127B9C1D501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8" name="Freeform: Shape 428">
            <a:extLst>
              <a:ext uri="{FF2B5EF4-FFF2-40B4-BE49-F238E27FC236}">
                <a16:creationId xmlns:a16="http://schemas.microsoft.com/office/drawing/2014/main" id="{CF40E8C4-45D3-F245-A248-51D54B40CB71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Circle: Hollow 429">
            <a:extLst>
              <a:ext uri="{FF2B5EF4-FFF2-40B4-BE49-F238E27FC236}">
                <a16:creationId xmlns:a16="http://schemas.microsoft.com/office/drawing/2014/main" id="{B077384B-E21D-4447-B01E-977229B6C737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A34C98-A857-4993-9B4A-7E97989E0AB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42808" y="370738"/>
            <a:ext cx="7480418" cy="7863840"/>
          </a:xfrm>
          <a:prstGeom prst="rect">
            <a:avLst/>
          </a:prstGeom>
          <a:effectLst>
            <a:outerShdw blurRad="2413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7514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9A3E7D9-B718-4AFF-9113-2E8D87C0CE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9A3E7D9-B718-4AFF-9113-2E8D87C0C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1326B13-744E-40E6-B876-9381D128C34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85973" y="2180645"/>
            <a:ext cx="9299448" cy="1097280"/>
          </a:xfrm>
        </p:spPr>
        <p:txBody>
          <a:bodyPr anchor="b">
            <a:noAutofit/>
          </a:bodyPr>
          <a:lstStyle>
            <a:lvl1pPr>
              <a:defRPr lang="en-US" sz="3600" kern="120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noProof="0"/>
              <a:t>Simple Transition Slide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885973" y="3425318"/>
            <a:ext cx="9299448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4D9DFE-AD6F-7D42-B633-0143317A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9322964" y="3883548"/>
            <a:ext cx="1557435" cy="418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28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32A00-D894-474B-A69A-A676DE3C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1282B-C496-6E4E-BCB5-280EEBECD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0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D639D-15C4-5F4F-B6E5-21B42F48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84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268985-B9BE-EF45-AFE8-A78C74B1AE59}"/>
              </a:ext>
            </a:extLst>
          </p:cNvPr>
          <p:cNvSpPr/>
          <p:nvPr userDrawn="1"/>
        </p:nvSpPr>
        <p:spPr>
          <a:xfrm>
            <a:off x="0" y="6478169"/>
            <a:ext cx="12192000" cy="38631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F5B72-6F29-0C4D-BBF5-98CCE15E4A29}"/>
              </a:ext>
            </a:extLst>
          </p:cNvPr>
          <p:cNvSpPr txBox="1"/>
          <p:nvPr userDrawn="1"/>
        </p:nvSpPr>
        <p:spPr>
          <a:xfrm>
            <a:off x="2938291" y="6564730"/>
            <a:ext cx="65277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2021 Cotiviti, Inc. All rights reserved. All proprietary information shall remain the sole and exclusive property of Cotiviti, Inc.</a:t>
            </a:r>
            <a:endParaRPr lang="en-US" sz="100" kern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55C0C-ABCF-544B-944B-98EEDCA98C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91455" y="6350141"/>
            <a:ext cx="1625600" cy="622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2418F-B0E9-C341-981F-3B384991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C4577-6BA0-554B-BB9E-09A96DA47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7E361E0-E5A5-4768-950B-A9901CB8EB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1644858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7E361E0-E5A5-4768-950B-A9901CB8EB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36B68A84-1147-4999-984F-3DF6D094FFC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5974" y="2176931"/>
            <a:ext cx="9185679" cy="1097280"/>
          </a:xfrm>
        </p:spPr>
        <p:txBody>
          <a:bodyPr anchor="b">
            <a:noAutofit/>
          </a:bodyPr>
          <a:lstStyle>
            <a:lvl1pPr>
              <a:defRPr lang="en-US" sz="3600" kern="1200" noProof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5974" y="3425318"/>
            <a:ext cx="9185679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2A3BC-B4F1-2341-A8FD-1BDB1C6004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9460387" y="4017527"/>
            <a:ext cx="1234935" cy="42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20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41C1C3D-4D7B-4A32-A4C1-7D171B0592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28121128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41C1C3D-4D7B-4A32-A4C1-7D171B059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76F69E0-5C07-42EE-A585-1B03DEB699B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6A97D-F12B-CF42-9AFE-22FA687291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CFD75-118F-B74E-A7AD-948EF5D167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9460387" y="4017527"/>
            <a:ext cx="1234935" cy="4228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5973" y="2180645"/>
            <a:ext cx="9299448" cy="1097280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5973" y="3425318"/>
            <a:ext cx="9299448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8728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7141EA-7C97-4D14-802B-FE34264A6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75183578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7141EA-7C97-4D14-802B-FE34264A6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0E9EC2A-F502-4BE5-B7C0-31991BE7B49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396473"/>
            <a:ext cx="11277600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65125"/>
            <a:ext cx="11277600" cy="914400"/>
          </a:xfrm>
        </p:spPr>
        <p:txBody>
          <a:bodyPr anchor="ctr"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497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79776C-F4FC-4184-B091-6D5007B874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6123168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F79776C-F4FC-4184-B091-6D5007B874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2CB682C-07AF-4F3B-8D74-8FFF238C8B2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396473"/>
            <a:ext cx="5540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6193973" y="1396473"/>
            <a:ext cx="5540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029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B26F32F-067E-4565-A390-2302EDFBE7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52841476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B26F32F-067E-4565-A390-2302EDFBE7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2E23948-7695-490B-BA33-BA00CDC8EC8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396473"/>
            <a:ext cx="3635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278086" y="1396473"/>
            <a:ext cx="3635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098973" y="1396473"/>
            <a:ext cx="3635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0958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E3318E7-57B1-4A0E-8E32-8C5B0D59BA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987093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E3318E7-57B1-4A0E-8E32-8C5B0D59BA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1F0AB5F-3FE4-40D7-B6BE-7BEE0CAA8BD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59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9CD14D-55A8-8F4D-AFCE-25FBF659882A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810585-BC77-214B-835B-5FBC51AD75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080C593-1AFE-A64E-AE89-A4E331355FEA}"/>
              </a:ext>
            </a:extLst>
          </p:cNvPr>
          <p:cNvGrpSpPr/>
          <p:nvPr userDrawn="1"/>
        </p:nvGrpSpPr>
        <p:grpSpPr>
          <a:xfrm>
            <a:off x="5613052" y="295276"/>
            <a:ext cx="6267488" cy="6267452"/>
            <a:chOff x="5613052" y="295276"/>
            <a:chExt cx="6267488" cy="626745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1D744F2-8D99-D74F-9856-373EBF3C194C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0" name="Circle: Hollow 14">
              <a:extLst>
                <a:ext uri="{FF2B5EF4-FFF2-40B4-BE49-F238E27FC236}">
                  <a16:creationId xmlns:a16="http://schemas.microsoft.com/office/drawing/2014/main" id="{C4F114B3-615E-4046-94B0-1C8D183210BB}"/>
                </a:ext>
              </a:extLst>
            </p:cNvPr>
            <p:cNvSpPr/>
            <p:nvPr userDrawn="1"/>
          </p:nvSpPr>
          <p:spPr>
            <a:xfrm flipH="1">
              <a:off x="5755944" y="448088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5B89091-484F-DF49-ADD2-7611D982EE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25"/>
            <a:stretch/>
          </p:blipFill>
          <p:spPr>
            <a:xfrm>
              <a:off x="6595177" y="1070630"/>
              <a:ext cx="4237151" cy="4447022"/>
            </a:xfrm>
            <a:prstGeom prst="rect">
              <a:avLst/>
            </a:prstGeom>
            <a:effectLst/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5AAF10C-D448-F04A-809B-19E9BF32EE66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93929B1-BAFF-7148-8835-F53F60C9D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0149E-5344-054F-8CC2-B1A4D495C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575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427058-8064-694F-9704-D7EC0B4EF26B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D18C31-035E-904A-AEE7-F7CE1F3B1D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2A472BF-1B55-6E4F-B865-55E35834BF2C}"/>
              </a:ext>
            </a:extLst>
          </p:cNvPr>
          <p:cNvGrpSpPr/>
          <p:nvPr userDrawn="1"/>
        </p:nvGrpSpPr>
        <p:grpSpPr>
          <a:xfrm>
            <a:off x="5613052" y="295276"/>
            <a:ext cx="6267488" cy="6267452"/>
            <a:chOff x="5613052" y="295276"/>
            <a:chExt cx="6267488" cy="6267452"/>
          </a:xfrm>
          <a:effectLst/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1F8D3F-0C0D-C546-9CA1-CD0665D58720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0" name="Circle: Hollow 14">
              <a:extLst>
                <a:ext uri="{FF2B5EF4-FFF2-40B4-BE49-F238E27FC236}">
                  <a16:creationId xmlns:a16="http://schemas.microsoft.com/office/drawing/2014/main" id="{9E33D5D1-11B3-0640-833C-9B0AFE7F186D}"/>
                </a:ext>
              </a:extLst>
            </p:cNvPr>
            <p:cNvSpPr/>
            <p:nvPr userDrawn="1"/>
          </p:nvSpPr>
          <p:spPr>
            <a:xfrm flipH="1">
              <a:off x="5755944" y="438149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pic>
          <p:nvPicPr>
            <p:cNvPr id="11" name="Picture 10" descr="A person sitting at a table&#10;&#10;Description automatically generated">
              <a:extLst>
                <a:ext uri="{FF2B5EF4-FFF2-40B4-BE49-F238E27FC236}">
                  <a16:creationId xmlns:a16="http://schemas.microsoft.com/office/drawing/2014/main" id="{F84E8DAD-3D78-F642-8E9E-2048BE0EB0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63870" y="833718"/>
              <a:ext cx="3994616" cy="4601882"/>
            </a:xfrm>
            <a:prstGeom prst="rect">
              <a:avLst/>
            </a:prstGeom>
            <a:effectLst/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A1CB06F-1E73-BE43-B37B-3F9B43DE8389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6B1004D-B64D-5D40-B505-29C33AE936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AC344CE-FF5E-AD4F-8AEB-37F3AF2B9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2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FE4E311-46EF-47A9-80CC-1BF05141CE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360805726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23" imgW="306" imgH="306" progId="TCLayout.ActiveDocument.1">
                  <p:embed/>
                </p:oleObj>
              </mc:Choice>
              <mc:Fallback>
                <p:oleObj name="think-cell Slide" r:id="rId2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FE4E311-46EF-47A9-80CC-1BF05141CE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484F8B3-0BD0-478F-B0AA-AC79F83A6301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3B38B-BBAD-CB4F-B082-D6F36EBDF90A}"/>
              </a:ext>
            </a:extLst>
          </p:cNvPr>
          <p:cNvSpPr/>
          <p:nvPr userDrawn="1"/>
        </p:nvSpPr>
        <p:spPr>
          <a:xfrm>
            <a:off x="0" y="6478169"/>
            <a:ext cx="12192000" cy="38631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1B53D-38F5-0E4D-9B1B-7F47F0BA2565}"/>
              </a:ext>
            </a:extLst>
          </p:cNvPr>
          <p:cNvSpPr txBox="1"/>
          <p:nvPr userDrawn="1"/>
        </p:nvSpPr>
        <p:spPr>
          <a:xfrm>
            <a:off x="3439743" y="6554791"/>
            <a:ext cx="57310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2021 Cotiviti, Inc. All rights reserved. All proprietary information shall remain the sole and exclusive property of </a:t>
            </a:r>
            <a:r>
              <a:rPr lang="en-US" sz="700" b="0" i="0" kern="1200" err="1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Cotiviti</a:t>
            </a:r>
            <a:r>
              <a:rPr lang="en-US" sz="700" b="0" i="0" kern="12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Inc.</a:t>
            </a:r>
            <a:endParaRPr lang="en-US" sz="100" kern="1200">
              <a:solidFill>
                <a:schemeClr val="bg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7600" cy="914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5167"/>
            <a:ext cx="11277600" cy="47817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 noProof="0"/>
              <a:t>Level 1</a:t>
            </a:r>
          </a:p>
          <a:p>
            <a:pPr lvl="1"/>
            <a:r>
              <a:rPr lang="en-US" noProof="0"/>
              <a:t>Bullet 2</a:t>
            </a:r>
          </a:p>
          <a:p>
            <a:pPr lvl="2"/>
            <a:r>
              <a:rPr lang="en-US" noProof="0"/>
              <a:t>Bullet 3</a:t>
            </a:r>
          </a:p>
          <a:p>
            <a:pPr lvl="3"/>
            <a:r>
              <a:rPr lang="en-US" noProof="0"/>
              <a:t>Bullet 4</a:t>
            </a:r>
          </a:p>
          <a:p>
            <a:pPr lvl="4"/>
            <a:r>
              <a:rPr lang="en-US" noProof="0"/>
              <a:t>Bullet 5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9892" y="6517079"/>
            <a:ext cx="484909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2F099C-789D-1C4C-A8AC-4D5AC7942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91455" y="6350141"/>
            <a:ext cx="1625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9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7" r:id="rId2"/>
    <p:sldLayoutId id="2147483706" r:id="rId3"/>
    <p:sldLayoutId id="2147483675" r:id="rId4"/>
    <p:sldLayoutId id="2147483679" r:id="rId5"/>
    <p:sldLayoutId id="214748368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2"/>
        </a:buClr>
        <a:buSzPct val="90000"/>
        <a:buFont typeface="Arial" panose="020B0604020202020204" pitchFamily="34" charset="0"/>
        <a:buNone/>
        <a:defRPr sz="1600" b="0" kern="120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233363" indent="-231775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3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17525" indent="-255588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3"/>
        </a:buClr>
        <a:buSzPct val="81000"/>
        <a:buFont typeface="Courier New" panose="02070309020205020404" pitchFamily="49" charset="0"/>
        <a:buChar char="o"/>
        <a:tabLst>
          <a:tab pos="517525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41363" indent="-19050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3"/>
        </a:buClr>
        <a:buSzPct val="75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Clr>
          <a:schemeClr val="accent2"/>
        </a:buClr>
        <a:buSzPct val="70000"/>
        <a:buFont typeface="Arial"/>
        <a:buNone/>
        <a:defRPr sz="14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4249-2272-439E-95AB-BBAE1D8F3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2295729"/>
            <a:ext cx="6959458" cy="1133272"/>
          </a:xfrm>
        </p:spPr>
        <p:txBody>
          <a:bodyPr/>
          <a:lstStyle/>
          <a:p>
            <a:r>
              <a:rPr lang="en-US" dirty="0"/>
              <a:t>Solution and Architecture Summaries | </a:t>
            </a:r>
            <a:r>
              <a:rPr lang="en-US" b="1" dirty="0"/>
              <a:t>Workflow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64869-0022-4D60-B537-CA94860FA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0" y="5372105"/>
            <a:ext cx="6959458" cy="508228"/>
          </a:xfrm>
        </p:spPr>
        <p:txBody>
          <a:bodyPr/>
          <a:lstStyle/>
          <a:p>
            <a:r>
              <a:rPr lang="en-US" dirty="0"/>
              <a:t>C. Beasley – Draft Docs</a:t>
            </a:r>
          </a:p>
          <a:p>
            <a:r>
              <a:rPr lang="en-US" sz="1200" dirty="0"/>
              <a:t>August 25, 2021</a:t>
            </a:r>
          </a:p>
        </p:txBody>
      </p:sp>
    </p:spTree>
    <p:extLst>
      <p:ext uri="{BB962C8B-B14F-4D97-AF65-F5344CB8AC3E}">
        <p14:creationId xmlns:p14="http://schemas.microsoft.com/office/powerpoint/2010/main" val="1289982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3EB61A-5F4E-E647-8A98-B1E0026D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8B6253-EFE3-D54F-9E84-F8A496EF0704}"/>
              </a:ext>
            </a:extLst>
          </p:cNvPr>
          <p:cNvSpPr txBox="1">
            <a:spLocks/>
          </p:cNvSpPr>
          <p:nvPr/>
        </p:nvSpPr>
        <p:spPr>
          <a:xfrm>
            <a:off x="571498" y="230436"/>
            <a:ext cx="11163301" cy="64030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/>
              <a:t>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94BE0-A94A-5C4A-A968-EC6D190A1DD0}"/>
              </a:ext>
            </a:extLst>
          </p:cNvPr>
          <p:cNvSpPr txBox="1"/>
          <p:nvPr/>
        </p:nvSpPr>
        <p:spPr>
          <a:xfrm>
            <a:off x="1170432" y="1993129"/>
            <a:ext cx="4669536" cy="487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Please save your work as;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F0E65-1031-5840-B0A0-A72F3E3C7F04}"/>
              </a:ext>
            </a:extLst>
          </p:cNvPr>
          <p:cNvSpPr txBox="1"/>
          <p:nvPr/>
        </p:nvSpPr>
        <p:spPr>
          <a:xfrm>
            <a:off x="1170432" y="1505449"/>
            <a:ext cx="4669536" cy="487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 dirty="0">
                <a:solidFill>
                  <a:schemeClr val="accent1"/>
                </a:solidFill>
              </a:rPr>
              <a:t>Slide Templates Instructions: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9FE0F-6BE0-0047-BA51-0F8001958525}"/>
              </a:ext>
            </a:extLst>
          </p:cNvPr>
          <p:cNvSpPr txBox="1"/>
          <p:nvPr/>
        </p:nvSpPr>
        <p:spPr>
          <a:xfrm>
            <a:off x="1170432" y="2437064"/>
            <a:ext cx="8924745" cy="30056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Solution Architecture Summary_Workflow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_Team_Name_v1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A8F3E4-347C-7642-875D-397A63D86669}"/>
              </a:ext>
            </a:extLst>
          </p:cNvPr>
          <p:cNvGrpSpPr/>
          <p:nvPr/>
        </p:nvGrpSpPr>
        <p:grpSpPr>
          <a:xfrm>
            <a:off x="6035598" y="1091612"/>
            <a:ext cx="2669118" cy="1275059"/>
            <a:chOff x="6486171" y="1780723"/>
            <a:chExt cx="2669118" cy="127505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AFB027-E846-E64B-A915-C88B5C5A22C2}"/>
                </a:ext>
              </a:extLst>
            </p:cNvPr>
            <p:cNvSpPr txBox="1"/>
            <p:nvPr/>
          </p:nvSpPr>
          <p:spPr>
            <a:xfrm>
              <a:off x="6486171" y="1780723"/>
              <a:ext cx="2669118" cy="5129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50000"/>
                    </a:schemeClr>
                  </a:solidFill>
                </a:rPr>
                <a:t>Your Name</a:t>
              </a:r>
            </a:p>
            <a:p>
              <a:pPr algn="ctr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(For reference if additional information is needed)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54744D-8ABE-D24C-911F-A43FFDC3DDA9}"/>
                </a:ext>
              </a:extLst>
            </p:cNvPr>
            <p:cNvCxnSpPr/>
            <p:nvPr/>
          </p:nvCxnSpPr>
          <p:spPr>
            <a:xfrm>
              <a:off x="7845778" y="2438400"/>
              <a:ext cx="0" cy="617382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A309D-BDBA-3941-B41C-39A8CCEEADE1}"/>
              </a:ext>
            </a:extLst>
          </p:cNvPr>
          <p:cNvGrpSpPr/>
          <p:nvPr/>
        </p:nvGrpSpPr>
        <p:grpSpPr>
          <a:xfrm>
            <a:off x="5888104" y="2750883"/>
            <a:ext cx="1388533" cy="806591"/>
            <a:chOff x="6153148" y="3426742"/>
            <a:chExt cx="1388533" cy="8065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854D17-73C5-0040-9D36-F56B0AC378E1}"/>
                </a:ext>
              </a:extLst>
            </p:cNvPr>
            <p:cNvSpPr txBox="1"/>
            <p:nvPr/>
          </p:nvSpPr>
          <p:spPr>
            <a:xfrm>
              <a:off x="6153148" y="3720393"/>
              <a:ext cx="1388533" cy="5129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50000"/>
                    </a:schemeClr>
                  </a:solidFill>
                </a:rPr>
                <a:t>Your Team Name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603ECB-B498-6A45-A6A3-357064D6BD50}"/>
                </a:ext>
              </a:extLst>
            </p:cNvPr>
            <p:cNvCxnSpPr>
              <a:cxnSpLocks/>
            </p:cNvCxnSpPr>
            <p:nvPr/>
          </p:nvCxnSpPr>
          <p:spPr>
            <a:xfrm>
              <a:off x="6847414" y="3426742"/>
              <a:ext cx="1" cy="293651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F5AEFF-C83C-4C4B-AB43-3C7611633E14}"/>
              </a:ext>
            </a:extLst>
          </p:cNvPr>
          <p:cNvGrpSpPr/>
          <p:nvPr/>
        </p:nvGrpSpPr>
        <p:grpSpPr>
          <a:xfrm>
            <a:off x="7276640" y="2737631"/>
            <a:ext cx="1388533" cy="1329223"/>
            <a:chOff x="7541681" y="3426742"/>
            <a:chExt cx="1388533" cy="132922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1B04B4-1614-0B45-9941-2E3F69CAD421}"/>
                </a:ext>
              </a:extLst>
            </p:cNvPr>
            <p:cNvSpPr txBox="1"/>
            <p:nvPr/>
          </p:nvSpPr>
          <p:spPr>
            <a:xfrm>
              <a:off x="7541681" y="4243025"/>
              <a:ext cx="1388533" cy="5129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bg2">
                      <a:lumMod val="50000"/>
                    </a:schemeClr>
                  </a:solidFill>
                </a:rPr>
                <a:t>Version #</a:t>
              </a:r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  <a:p>
              <a:pPr algn="ctr"/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(to determine which iteration is most recent)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49AC08C-7DE3-BA42-A9B4-4F7AA0CD40DD}"/>
                </a:ext>
              </a:extLst>
            </p:cNvPr>
            <p:cNvCxnSpPr>
              <a:endCxn id="9" idx="0"/>
            </p:cNvCxnSpPr>
            <p:nvPr/>
          </p:nvCxnSpPr>
          <p:spPr>
            <a:xfrm>
              <a:off x="8235947" y="3426742"/>
              <a:ext cx="1" cy="816283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6390D37-4627-1540-A54A-C43363F9591E}"/>
              </a:ext>
            </a:extLst>
          </p:cNvPr>
          <p:cNvSpPr txBox="1"/>
          <p:nvPr/>
        </p:nvSpPr>
        <p:spPr>
          <a:xfrm>
            <a:off x="1170432" y="4820737"/>
            <a:ext cx="10079460" cy="7566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Once completed, please upload your work to Cotiviti ERS SharePoint, </a:t>
            </a:r>
            <a:r>
              <a:rPr lang="en-US" b="1" dirty="0" err="1">
                <a:solidFill>
                  <a:schemeClr val="accent6">
                    <a:lumMod val="25000"/>
                  </a:schemeClr>
                </a:solidFill>
              </a:rPr>
              <a:t>SharePoint.com</a:t>
            </a:r>
            <a:r>
              <a:rPr lang="en-US" b="1" dirty="0">
                <a:solidFill>
                  <a:schemeClr val="accent6">
                    <a:lumMod val="25000"/>
                  </a:schemeClr>
                </a:solidFill>
              </a:rPr>
              <a:t>/Cotiviti/ERS </a:t>
            </a:r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into the prospective Team Folder. </a:t>
            </a:r>
            <a:endParaRPr lang="en-US" b="1" dirty="0">
              <a:solidFill>
                <a:schemeClr val="accent6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25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45AFC6-00E7-334B-9FCA-64A8617E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02E13-93B4-FD47-B3B4-2216B21775C2}"/>
              </a:ext>
            </a:extLst>
          </p:cNvPr>
          <p:cNvSpPr txBox="1">
            <a:spLocks/>
          </p:cNvSpPr>
          <p:nvPr/>
        </p:nvSpPr>
        <p:spPr>
          <a:xfrm>
            <a:off x="571498" y="230436"/>
            <a:ext cx="11163301" cy="64030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Template – </a:t>
            </a:r>
            <a:r>
              <a:rPr lang="en-US" b="1" dirty="0"/>
              <a:t>Colors &amp; Fonts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B4BFD-E60F-3B47-8167-C3B897EFF8A8}"/>
              </a:ext>
            </a:extLst>
          </p:cNvPr>
          <p:cNvSpPr txBox="1"/>
          <p:nvPr/>
        </p:nvSpPr>
        <p:spPr>
          <a:xfrm>
            <a:off x="593667" y="2291974"/>
            <a:ext cx="5226755" cy="3838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Montserrat – </a:t>
            </a:r>
            <a:r>
              <a:rPr lang="en-US" dirty="0">
                <a:solidFill>
                  <a:schemeClr val="accent6">
                    <a:lumMod val="25000"/>
                  </a:schemeClr>
                </a:solidFill>
                <a:latin typeface="Montserrat Light" pitchFamily="2" charset="77"/>
              </a:rPr>
              <a:t>Light</a:t>
            </a:r>
            <a:r>
              <a:rPr lang="en-US" dirty="0">
                <a:solidFill>
                  <a:schemeClr val="accent6">
                    <a:lumMod val="25000"/>
                  </a:schemeClr>
                </a:solidFill>
              </a:rPr>
              <a:t> to </a:t>
            </a:r>
            <a:r>
              <a:rPr lang="en-US" b="1" dirty="0">
                <a:solidFill>
                  <a:schemeClr val="accent6">
                    <a:lumMod val="25000"/>
                  </a:schemeClr>
                </a:solidFill>
                <a:latin typeface="Montserrat" pitchFamily="2" charset="77"/>
              </a:rPr>
              <a:t>Bold </a:t>
            </a:r>
            <a:r>
              <a:rPr lang="en-US" dirty="0">
                <a:solidFill>
                  <a:schemeClr val="accent6">
                    <a:lumMod val="25000"/>
                  </a:schemeClr>
                </a:solidFill>
                <a:latin typeface="Montserrat" pitchFamily="2" charset="77"/>
              </a:rPr>
              <a:t>variations</a:t>
            </a:r>
            <a:endParaRPr lang="en-US" b="1" dirty="0">
              <a:solidFill>
                <a:schemeClr val="accent6">
                  <a:lumMod val="25000"/>
                </a:schemeClr>
              </a:solidFill>
              <a:latin typeface="Montserrat SemiBold" pitchFamily="2" charset="77"/>
            </a:endParaRPr>
          </a:p>
          <a:p>
            <a:endParaRPr lang="en-US" dirty="0">
              <a:solidFill>
                <a:schemeClr val="accent6">
                  <a:lumMod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5BA07-1980-5D49-BF69-A47C81921CA0}"/>
              </a:ext>
            </a:extLst>
          </p:cNvPr>
          <p:cNvSpPr txBox="1"/>
          <p:nvPr/>
        </p:nvSpPr>
        <p:spPr>
          <a:xfrm>
            <a:off x="2163329" y="4543402"/>
            <a:ext cx="2140246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Header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CBECE-E6EF-7741-AC5C-E415DB917DCA}"/>
              </a:ext>
            </a:extLst>
          </p:cNvPr>
          <p:cNvSpPr txBox="1"/>
          <p:nvPr/>
        </p:nvSpPr>
        <p:spPr>
          <a:xfrm>
            <a:off x="2163329" y="4955522"/>
            <a:ext cx="2140246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Subtitle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2081E6-1299-E24F-AC69-CA07D39A9A38}"/>
              </a:ext>
            </a:extLst>
          </p:cNvPr>
          <p:cNvSpPr txBox="1"/>
          <p:nvPr/>
        </p:nvSpPr>
        <p:spPr>
          <a:xfrm>
            <a:off x="2163329" y="4131282"/>
            <a:ext cx="2140246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25000"/>
                  </a:schemeClr>
                </a:solidFill>
              </a:rPr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B12A5-A68E-7541-83AB-428320635AF4}"/>
              </a:ext>
            </a:extLst>
          </p:cNvPr>
          <p:cNvSpPr txBox="1"/>
          <p:nvPr/>
        </p:nvSpPr>
        <p:spPr>
          <a:xfrm>
            <a:off x="2163329" y="5290633"/>
            <a:ext cx="2140246" cy="88229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Description Box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85BE266-1C2C-4241-924E-D1D16181E420}"/>
              </a:ext>
            </a:extLst>
          </p:cNvPr>
          <p:cNvGrpSpPr/>
          <p:nvPr/>
        </p:nvGrpSpPr>
        <p:grpSpPr>
          <a:xfrm>
            <a:off x="6173062" y="893910"/>
            <a:ext cx="3138311" cy="1756229"/>
            <a:chOff x="6228437" y="1002915"/>
            <a:chExt cx="3138311" cy="175622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6F5147-CBEB-2540-B13F-E8E3A0AB1E5E}"/>
                </a:ext>
              </a:extLst>
            </p:cNvPr>
            <p:cNvSpPr/>
            <p:nvPr/>
          </p:nvSpPr>
          <p:spPr>
            <a:xfrm>
              <a:off x="6366158" y="1471727"/>
              <a:ext cx="3048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6E200F-6911-8149-8DF5-541249BAE966}"/>
                </a:ext>
              </a:extLst>
            </p:cNvPr>
            <p:cNvSpPr/>
            <p:nvPr/>
          </p:nvSpPr>
          <p:spPr>
            <a:xfrm>
              <a:off x="6366158" y="1954733"/>
              <a:ext cx="304800" cy="30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868F10-01B0-E24C-B21D-5B9BF3D11BF3}"/>
                </a:ext>
              </a:extLst>
            </p:cNvPr>
            <p:cNvSpPr/>
            <p:nvPr/>
          </p:nvSpPr>
          <p:spPr>
            <a:xfrm>
              <a:off x="6366158" y="2454344"/>
              <a:ext cx="304800" cy="304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3B62C3-96D2-5345-893B-816CB4929C88}"/>
                </a:ext>
              </a:extLst>
            </p:cNvPr>
            <p:cNvSpPr/>
            <p:nvPr/>
          </p:nvSpPr>
          <p:spPr>
            <a:xfrm>
              <a:off x="7854963" y="1471727"/>
              <a:ext cx="304800" cy="304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D8F27F-7268-B14D-AE70-FE11EAF75A33}"/>
                </a:ext>
              </a:extLst>
            </p:cNvPr>
            <p:cNvSpPr/>
            <p:nvPr/>
          </p:nvSpPr>
          <p:spPr>
            <a:xfrm>
              <a:off x="7859197" y="1954733"/>
              <a:ext cx="304800" cy="304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B979FC-51DA-5540-BEC4-BC25DD0FC1F1}"/>
                </a:ext>
              </a:extLst>
            </p:cNvPr>
            <p:cNvSpPr/>
            <p:nvPr/>
          </p:nvSpPr>
          <p:spPr>
            <a:xfrm>
              <a:off x="7863431" y="2454344"/>
              <a:ext cx="304800" cy="3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6796CC-29C7-4D42-8BC3-41AE1C816CE4}"/>
                </a:ext>
              </a:extLst>
            </p:cNvPr>
            <p:cNvSpPr txBox="1"/>
            <p:nvPr/>
          </p:nvSpPr>
          <p:spPr>
            <a:xfrm>
              <a:off x="6670957" y="1471727"/>
              <a:ext cx="1071261" cy="304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 dirty="0"/>
                <a:t>Purple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957119-65E3-C741-8F48-3ED821EF4D32}"/>
                </a:ext>
              </a:extLst>
            </p:cNvPr>
            <p:cNvSpPr txBox="1"/>
            <p:nvPr/>
          </p:nvSpPr>
          <p:spPr>
            <a:xfrm>
              <a:off x="6670957" y="1954733"/>
              <a:ext cx="1071261" cy="304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 dirty="0"/>
                <a:t>Magenta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ADA69B-8974-6843-A689-9B1734A8BCE1}"/>
                </a:ext>
              </a:extLst>
            </p:cNvPr>
            <p:cNvSpPr txBox="1"/>
            <p:nvPr/>
          </p:nvSpPr>
          <p:spPr>
            <a:xfrm>
              <a:off x="8179521" y="2454344"/>
              <a:ext cx="1071261" cy="304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 dirty="0"/>
                <a:t>Lavender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6924F8B-9DFA-9642-B68B-B27DA369B340}"/>
                </a:ext>
              </a:extLst>
            </p:cNvPr>
            <p:cNvSpPr txBox="1"/>
            <p:nvPr/>
          </p:nvSpPr>
          <p:spPr>
            <a:xfrm>
              <a:off x="8179521" y="1471727"/>
              <a:ext cx="1071261" cy="304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 dirty="0"/>
                <a:t>Lilac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F3C78E-2F1F-C84F-A53C-5A9D602224D8}"/>
                </a:ext>
              </a:extLst>
            </p:cNvPr>
            <p:cNvSpPr txBox="1"/>
            <p:nvPr/>
          </p:nvSpPr>
          <p:spPr>
            <a:xfrm>
              <a:off x="8179520" y="1954733"/>
              <a:ext cx="1071261" cy="304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 dirty="0"/>
                <a:t>Rose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BB73F4-DE0B-1E40-808E-867586C7AD90}"/>
                </a:ext>
              </a:extLst>
            </p:cNvPr>
            <p:cNvSpPr txBox="1"/>
            <p:nvPr/>
          </p:nvSpPr>
          <p:spPr>
            <a:xfrm>
              <a:off x="6670957" y="2454344"/>
              <a:ext cx="1071261" cy="304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 dirty="0"/>
                <a:t>M. Violet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8FF994-2E16-0547-86F5-476A8C844D84}"/>
                </a:ext>
              </a:extLst>
            </p:cNvPr>
            <p:cNvSpPr txBox="1"/>
            <p:nvPr/>
          </p:nvSpPr>
          <p:spPr>
            <a:xfrm>
              <a:off x="6228437" y="1002915"/>
              <a:ext cx="3138311" cy="3838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b="1" dirty="0">
                  <a:solidFill>
                    <a:schemeClr val="accent1"/>
                  </a:solidFill>
                </a:rPr>
                <a:t>Primary Focus Colors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CA57714-B488-0D40-9E40-026A9FEC5824}"/>
              </a:ext>
            </a:extLst>
          </p:cNvPr>
          <p:cNvGrpSpPr/>
          <p:nvPr/>
        </p:nvGrpSpPr>
        <p:grpSpPr>
          <a:xfrm>
            <a:off x="9195406" y="4969270"/>
            <a:ext cx="3138311" cy="1340263"/>
            <a:chOff x="6277941" y="4994025"/>
            <a:chExt cx="3138311" cy="134026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BF2F177-A4F6-0041-B366-6A3D171BEC48}"/>
                </a:ext>
              </a:extLst>
            </p:cNvPr>
            <p:cNvSpPr/>
            <p:nvPr/>
          </p:nvSpPr>
          <p:spPr>
            <a:xfrm>
              <a:off x="7847097" y="5413252"/>
              <a:ext cx="304800" cy="3048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9047FD-6FEF-7E45-994D-F3A080FB89F4}"/>
                </a:ext>
              </a:extLst>
            </p:cNvPr>
            <p:cNvSpPr/>
            <p:nvPr/>
          </p:nvSpPr>
          <p:spPr>
            <a:xfrm>
              <a:off x="6366158" y="5958180"/>
              <a:ext cx="304800" cy="30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6CAEC1-1E84-8D48-8F7E-80E20DC87208}"/>
                </a:ext>
              </a:extLst>
            </p:cNvPr>
            <p:cNvSpPr/>
            <p:nvPr/>
          </p:nvSpPr>
          <p:spPr>
            <a:xfrm>
              <a:off x="6366158" y="5413252"/>
              <a:ext cx="304800" cy="304800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D4529D2-01AB-1445-99F4-CDF9DE1C5ECC}"/>
                </a:ext>
              </a:extLst>
            </p:cNvPr>
            <p:cNvSpPr txBox="1"/>
            <p:nvPr/>
          </p:nvSpPr>
          <p:spPr>
            <a:xfrm>
              <a:off x="6277941" y="4994025"/>
              <a:ext cx="3138311" cy="3838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b="1" dirty="0">
                  <a:solidFill>
                    <a:schemeClr val="accent1"/>
                  </a:solidFill>
                </a:rPr>
                <a:t>Primary Font Colors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264A49A-3419-F846-95DB-A1BD53B096C8}"/>
                </a:ext>
              </a:extLst>
            </p:cNvPr>
            <p:cNvSpPr txBox="1"/>
            <p:nvPr/>
          </p:nvSpPr>
          <p:spPr>
            <a:xfrm>
              <a:off x="6670957" y="5341944"/>
              <a:ext cx="1071261" cy="4474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 dirty="0"/>
                <a:t>Dark</a:t>
              </a:r>
            </a:p>
            <a:p>
              <a:pPr algn="l"/>
              <a:r>
                <a:rPr lang="en-US" sz="1400" dirty="0"/>
                <a:t>Lilac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486CD3-94E9-1B46-8465-55DA39862051}"/>
                </a:ext>
              </a:extLst>
            </p:cNvPr>
            <p:cNvSpPr txBox="1"/>
            <p:nvPr/>
          </p:nvSpPr>
          <p:spPr>
            <a:xfrm>
              <a:off x="6670957" y="5986763"/>
              <a:ext cx="1071261" cy="2476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 dirty="0"/>
                <a:t>Purple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C7B1F2D-5F4E-D642-98C9-66606C290D38}"/>
                </a:ext>
              </a:extLst>
            </p:cNvPr>
            <p:cNvSpPr txBox="1"/>
            <p:nvPr/>
          </p:nvSpPr>
          <p:spPr>
            <a:xfrm>
              <a:off x="8151897" y="5341945"/>
              <a:ext cx="1071261" cy="4474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 dirty="0"/>
                <a:t>Deep</a:t>
              </a:r>
            </a:p>
            <a:p>
              <a:pPr algn="l"/>
              <a:r>
                <a:rPr lang="en-US" sz="1400" dirty="0"/>
                <a:t>Lilac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842F811-87C5-FC45-B12B-1797DCCCF844}"/>
                </a:ext>
              </a:extLst>
            </p:cNvPr>
            <p:cNvSpPr/>
            <p:nvPr/>
          </p:nvSpPr>
          <p:spPr>
            <a:xfrm>
              <a:off x="7847097" y="5958180"/>
              <a:ext cx="304800" cy="304800"/>
            </a:xfrm>
            <a:prstGeom prst="rect">
              <a:avLst/>
            </a:prstGeom>
            <a:solidFill>
              <a:schemeClr val="accent6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73BAD1C-422B-5C4F-A0D4-2FD10590606D}"/>
                </a:ext>
              </a:extLst>
            </p:cNvPr>
            <p:cNvSpPr txBox="1"/>
            <p:nvPr/>
          </p:nvSpPr>
          <p:spPr>
            <a:xfrm>
              <a:off x="8151897" y="5886873"/>
              <a:ext cx="1071261" cy="4474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 dirty="0"/>
                <a:t>Medium Lilac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490E397-86F6-2A49-818F-747FAAAD17F5}"/>
              </a:ext>
            </a:extLst>
          </p:cNvPr>
          <p:cNvSpPr txBox="1"/>
          <p:nvPr/>
        </p:nvSpPr>
        <p:spPr>
          <a:xfrm>
            <a:off x="1637889" y="1009155"/>
            <a:ext cx="3138311" cy="383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Font Details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FE6B4D-A995-9245-9849-852C72831D01}"/>
              </a:ext>
            </a:extLst>
          </p:cNvPr>
          <p:cNvSpPr txBox="1"/>
          <p:nvPr/>
        </p:nvSpPr>
        <p:spPr>
          <a:xfrm>
            <a:off x="593667" y="1879687"/>
            <a:ext cx="5226755" cy="3838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25000"/>
                  </a:schemeClr>
                </a:solidFill>
                <a:latin typeface="Montserrat Light" pitchFamily="2" charset="77"/>
              </a:rPr>
              <a:t>Montserrat</a:t>
            </a:r>
            <a:r>
              <a:rPr lang="en-US" sz="1400" dirty="0">
                <a:solidFill>
                  <a:schemeClr val="accent6">
                    <a:lumMod val="25000"/>
                  </a:schemeClr>
                </a:solidFill>
                <a:latin typeface="Montserrat" pitchFamily="2" charset="77"/>
              </a:rPr>
              <a:t>   </a:t>
            </a:r>
            <a:r>
              <a:rPr lang="en-US" sz="1400" dirty="0">
                <a:solidFill>
                  <a:schemeClr val="accent6">
                    <a:lumMod val="25000"/>
                  </a:schemeClr>
                </a:solidFill>
                <a:latin typeface="Montserrat Medium" pitchFamily="2" charset="77"/>
              </a:rPr>
              <a:t>Montserrat </a:t>
            </a:r>
            <a:r>
              <a:rPr lang="en-US" sz="1400" dirty="0">
                <a:solidFill>
                  <a:schemeClr val="accent6">
                    <a:lumMod val="25000"/>
                  </a:schemeClr>
                </a:solidFill>
                <a:latin typeface="Montserrat" pitchFamily="2" charset="77"/>
              </a:rPr>
              <a:t>   </a:t>
            </a:r>
            <a:r>
              <a:rPr lang="en-US" sz="1400" b="1" dirty="0">
                <a:solidFill>
                  <a:schemeClr val="accent6">
                    <a:lumMod val="25000"/>
                  </a:schemeClr>
                </a:solidFill>
                <a:latin typeface="Montserrat SemiBold" pitchFamily="2" charset="77"/>
              </a:rPr>
              <a:t>Montserrat     </a:t>
            </a:r>
            <a:r>
              <a:rPr lang="en-US" sz="1400" b="1" dirty="0">
                <a:solidFill>
                  <a:schemeClr val="accent6">
                    <a:lumMod val="25000"/>
                  </a:schemeClr>
                </a:solidFill>
                <a:latin typeface="Montserrat" pitchFamily="2" charset="77"/>
              </a:rPr>
              <a:t>Montserrat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11CD05-D5F3-364F-9C74-85759AF819AB}"/>
              </a:ext>
            </a:extLst>
          </p:cNvPr>
          <p:cNvSpPr txBox="1"/>
          <p:nvPr/>
        </p:nvSpPr>
        <p:spPr>
          <a:xfrm>
            <a:off x="1664297" y="3417669"/>
            <a:ext cx="3138311" cy="383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Labels and Descriptions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97FC88-86F4-4D43-9BBE-90BACD3AB11A}"/>
              </a:ext>
            </a:extLst>
          </p:cNvPr>
          <p:cNvSpPr txBox="1"/>
          <p:nvPr/>
        </p:nvSpPr>
        <p:spPr>
          <a:xfrm>
            <a:off x="6244856" y="5190438"/>
            <a:ext cx="2706831" cy="1148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Secondary font colors are not restricted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, but should be legible and used w/ a legend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8110FA3-27A3-434D-BC3A-9B89711D2091}"/>
              </a:ext>
            </a:extLst>
          </p:cNvPr>
          <p:cNvGrpSpPr/>
          <p:nvPr/>
        </p:nvGrpSpPr>
        <p:grpSpPr>
          <a:xfrm>
            <a:off x="7327272" y="2890267"/>
            <a:ext cx="3138311" cy="1949004"/>
            <a:chOff x="6277941" y="2941629"/>
            <a:chExt cx="3138311" cy="194900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5CA8D5-1AAC-CA44-B2C3-D28F55E7F666}"/>
                </a:ext>
              </a:extLst>
            </p:cNvPr>
            <p:cNvSpPr/>
            <p:nvPr/>
          </p:nvSpPr>
          <p:spPr>
            <a:xfrm>
              <a:off x="6366158" y="4483433"/>
              <a:ext cx="304800" cy="30480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B84A00-9C70-3E41-B00C-4F531F033418}"/>
                </a:ext>
              </a:extLst>
            </p:cNvPr>
            <p:cNvSpPr/>
            <p:nvPr/>
          </p:nvSpPr>
          <p:spPr>
            <a:xfrm>
              <a:off x="6366158" y="3943952"/>
              <a:ext cx="304800" cy="304800"/>
            </a:xfrm>
            <a:prstGeom prst="rect">
              <a:avLst/>
            </a:prstGeom>
            <a:solidFill>
              <a:srgbClr val="0DD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415602-3741-3945-AEB0-EE751A4A9EB7}"/>
                </a:ext>
              </a:extLst>
            </p:cNvPr>
            <p:cNvSpPr/>
            <p:nvPr/>
          </p:nvSpPr>
          <p:spPr>
            <a:xfrm>
              <a:off x="6366158" y="3395056"/>
              <a:ext cx="304800" cy="304800"/>
            </a:xfrm>
            <a:prstGeom prst="rect">
              <a:avLst/>
            </a:prstGeom>
            <a:solidFill>
              <a:srgbClr val="A4D5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80EFD-097D-F744-B0F4-28C9EDECC126}"/>
                </a:ext>
              </a:extLst>
            </p:cNvPr>
            <p:cNvSpPr/>
            <p:nvPr/>
          </p:nvSpPr>
          <p:spPr>
            <a:xfrm>
              <a:off x="7852967" y="3395056"/>
              <a:ext cx="304800" cy="304800"/>
            </a:xfrm>
            <a:prstGeom prst="rect">
              <a:avLst/>
            </a:prstGeom>
            <a:solidFill>
              <a:srgbClr val="EEE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DB36B7-0F0A-D343-B1B3-C24F18A4F61E}"/>
                </a:ext>
              </a:extLst>
            </p:cNvPr>
            <p:cNvSpPr/>
            <p:nvPr/>
          </p:nvSpPr>
          <p:spPr>
            <a:xfrm>
              <a:off x="7847097" y="3943952"/>
              <a:ext cx="304800" cy="304800"/>
            </a:xfrm>
            <a:prstGeom prst="rect">
              <a:avLst/>
            </a:prstGeom>
            <a:solidFill>
              <a:srgbClr val="F581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D0CCEF2-0F35-3A41-BDB5-F3E9AEACD7A3}"/>
                </a:ext>
              </a:extLst>
            </p:cNvPr>
            <p:cNvSpPr txBox="1"/>
            <p:nvPr/>
          </p:nvSpPr>
          <p:spPr>
            <a:xfrm>
              <a:off x="6670957" y="3395056"/>
              <a:ext cx="1071261" cy="304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 dirty="0"/>
                <a:t>Grass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5E515AD-DEC4-EE4C-90C8-9E846B7284DB}"/>
                </a:ext>
              </a:extLst>
            </p:cNvPr>
            <p:cNvSpPr txBox="1"/>
            <p:nvPr/>
          </p:nvSpPr>
          <p:spPr>
            <a:xfrm>
              <a:off x="8158767" y="3395056"/>
              <a:ext cx="1071261" cy="304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 dirty="0"/>
                <a:t>Yellow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3C8A9D-FFB8-7F48-A076-10C2F116C354}"/>
                </a:ext>
              </a:extLst>
            </p:cNvPr>
            <p:cNvSpPr txBox="1"/>
            <p:nvPr/>
          </p:nvSpPr>
          <p:spPr>
            <a:xfrm>
              <a:off x="6670957" y="4381033"/>
              <a:ext cx="1071261" cy="5096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 dirty="0"/>
                <a:t>Ocean Blue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86D4BD-02FA-424C-9F8A-57A97F0309F7}"/>
                </a:ext>
              </a:extLst>
            </p:cNvPr>
            <p:cNvSpPr txBox="1"/>
            <p:nvPr/>
          </p:nvSpPr>
          <p:spPr>
            <a:xfrm>
              <a:off x="6670957" y="3943952"/>
              <a:ext cx="1071261" cy="304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 dirty="0"/>
                <a:t>G. Blue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11409E4-D228-3F44-96EF-72CEBD2E6FDE}"/>
                </a:ext>
              </a:extLst>
            </p:cNvPr>
            <p:cNvSpPr txBox="1"/>
            <p:nvPr/>
          </p:nvSpPr>
          <p:spPr>
            <a:xfrm>
              <a:off x="8158767" y="3943952"/>
              <a:ext cx="1071261" cy="304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 dirty="0"/>
                <a:t>Orange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56549E3-03CB-1248-B01E-C30089C8A058}"/>
                </a:ext>
              </a:extLst>
            </p:cNvPr>
            <p:cNvSpPr txBox="1"/>
            <p:nvPr/>
          </p:nvSpPr>
          <p:spPr>
            <a:xfrm>
              <a:off x="6277941" y="2941629"/>
              <a:ext cx="3138311" cy="3838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b="1" dirty="0">
                  <a:solidFill>
                    <a:schemeClr val="accent1"/>
                  </a:solidFill>
                </a:rPr>
                <a:t>Secondary Focus Colors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82CDDF5-24FF-9C48-92E3-180540DB8194}"/>
                </a:ext>
              </a:extLst>
            </p:cNvPr>
            <p:cNvSpPr/>
            <p:nvPr/>
          </p:nvSpPr>
          <p:spPr>
            <a:xfrm>
              <a:off x="7834209" y="4511318"/>
              <a:ext cx="3048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EAB9D7C-BBCE-2E49-B00A-7DD0781FAB16}"/>
                </a:ext>
              </a:extLst>
            </p:cNvPr>
            <p:cNvSpPr txBox="1"/>
            <p:nvPr/>
          </p:nvSpPr>
          <p:spPr>
            <a:xfrm>
              <a:off x="8158767" y="4415701"/>
              <a:ext cx="1071261" cy="304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 dirty="0"/>
                <a:t>Vibrant Violet</a:t>
              </a:r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705EF89-65DA-9446-AB85-28C3FD1378A7}"/>
              </a:ext>
            </a:extLst>
          </p:cNvPr>
          <p:cNvCxnSpPr>
            <a:cxnSpLocks/>
          </p:cNvCxnSpPr>
          <p:nvPr/>
        </p:nvCxnSpPr>
        <p:spPr>
          <a:xfrm>
            <a:off x="8742898" y="5827285"/>
            <a:ext cx="307060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9A8507-C69B-CD48-9C8F-FC2B4F4AB381}"/>
              </a:ext>
            </a:extLst>
          </p:cNvPr>
          <p:cNvSpPr txBox="1"/>
          <p:nvPr/>
        </p:nvSpPr>
        <p:spPr>
          <a:xfrm>
            <a:off x="9485169" y="1306336"/>
            <a:ext cx="2706831" cy="1148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Utilize our company colors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to create uniformity and consistency within our diagrams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95AD187-0E07-CE4E-9753-2F584E01E85D}"/>
              </a:ext>
            </a:extLst>
          </p:cNvPr>
          <p:cNvCxnSpPr>
            <a:cxnSpLocks/>
          </p:cNvCxnSpPr>
          <p:nvPr/>
        </p:nvCxnSpPr>
        <p:spPr>
          <a:xfrm>
            <a:off x="9004313" y="1888878"/>
            <a:ext cx="307060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526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154E3D-D509-46C9-BB6D-D642E9ACEB6A}"/>
              </a:ext>
            </a:extLst>
          </p:cNvPr>
          <p:cNvSpPr/>
          <p:nvPr/>
        </p:nvSpPr>
        <p:spPr>
          <a:xfrm>
            <a:off x="1102261" y="1418325"/>
            <a:ext cx="1046970" cy="46125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2"/>
                </a:solidFill>
              </a:rPr>
              <a:t>Begin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4873E1-19B4-4320-AB33-16C1A9770F47}"/>
              </a:ext>
            </a:extLst>
          </p:cNvPr>
          <p:cNvSpPr/>
          <p:nvPr/>
        </p:nvSpPr>
        <p:spPr>
          <a:xfrm>
            <a:off x="4114412" y="2204353"/>
            <a:ext cx="1627879" cy="763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Process (</a:t>
            </a:r>
            <a:r>
              <a:rPr lang="en-US" sz="1200" dirty="0" err="1">
                <a:solidFill>
                  <a:schemeClr val="accent1"/>
                </a:solidFill>
              </a:rPr>
              <a:t>Lrg</a:t>
            </a:r>
            <a:r>
              <a:rPr lang="en-US" sz="12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7FBCF27B-06F7-4AF4-A910-60CC1DC6FBD1}"/>
              </a:ext>
            </a:extLst>
          </p:cNvPr>
          <p:cNvSpPr/>
          <p:nvPr/>
        </p:nvSpPr>
        <p:spPr>
          <a:xfrm>
            <a:off x="4040026" y="1000981"/>
            <a:ext cx="1736388" cy="1085125"/>
          </a:xfrm>
          <a:prstGeom prst="diamond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Decision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0CBCE5-3AD2-4914-AA8C-AD8EA15DE454}"/>
              </a:ext>
            </a:extLst>
          </p:cNvPr>
          <p:cNvSpPr/>
          <p:nvPr/>
        </p:nvSpPr>
        <p:spPr>
          <a:xfrm>
            <a:off x="1062494" y="2204353"/>
            <a:ext cx="1126503" cy="763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Process (</a:t>
            </a:r>
            <a:r>
              <a:rPr lang="en-US" sz="1200" dirty="0" err="1">
                <a:solidFill>
                  <a:schemeClr val="accent1"/>
                </a:solidFill>
              </a:rPr>
              <a:t>Sml</a:t>
            </a:r>
            <a:r>
              <a:rPr lang="en-US" sz="12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9E474F-9202-4A26-B2F0-1F3B009752AE}"/>
              </a:ext>
            </a:extLst>
          </p:cNvPr>
          <p:cNvSpPr/>
          <p:nvPr/>
        </p:nvSpPr>
        <p:spPr>
          <a:xfrm>
            <a:off x="2350115" y="2204353"/>
            <a:ext cx="1540611" cy="763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Process (</a:t>
            </a:r>
            <a:r>
              <a:rPr lang="en-US" sz="1200" dirty="0" err="1">
                <a:solidFill>
                  <a:schemeClr val="accent1"/>
                </a:solidFill>
              </a:rPr>
              <a:t>Mdm</a:t>
            </a:r>
            <a:r>
              <a:rPr lang="en-US" sz="12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1C6AC2A5-709F-9647-A5EB-804F5843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8" y="230436"/>
            <a:ext cx="11163301" cy="640303"/>
          </a:xfrm>
        </p:spPr>
        <p:txBody>
          <a:bodyPr/>
          <a:lstStyle/>
          <a:p>
            <a:r>
              <a:rPr lang="en-US" dirty="0"/>
              <a:t>Template – </a:t>
            </a:r>
            <a:r>
              <a:rPr lang="en-US" b="1" dirty="0"/>
              <a:t>Workflow</a:t>
            </a:r>
            <a:r>
              <a:rPr lang="en-US" dirty="0"/>
              <a:t> </a:t>
            </a:r>
            <a:r>
              <a:rPr lang="en-US" b="1" dirty="0"/>
              <a:t>Elements</a:t>
            </a:r>
          </a:p>
        </p:txBody>
      </p:sp>
      <p:sp>
        <p:nvSpPr>
          <p:cNvPr id="68" name="Rectangle: Rounded Corners 2">
            <a:extLst>
              <a:ext uri="{FF2B5EF4-FFF2-40B4-BE49-F238E27FC236}">
                <a16:creationId xmlns:a16="http://schemas.microsoft.com/office/drawing/2014/main" id="{33F96E42-8D53-E749-8639-8322D2BDCBB7}"/>
              </a:ext>
            </a:extLst>
          </p:cNvPr>
          <p:cNvSpPr/>
          <p:nvPr/>
        </p:nvSpPr>
        <p:spPr>
          <a:xfrm>
            <a:off x="2595767" y="1418325"/>
            <a:ext cx="1046970" cy="461258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2"/>
                </a:solidFill>
              </a:rPr>
              <a:t>End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1C88C22-70B9-5443-9428-BC0FB850A7AA}"/>
              </a:ext>
            </a:extLst>
          </p:cNvPr>
          <p:cNvGrpSpPr/>
          <p:nvPr/>
        </p:nvGrpSpPr>
        <p:grpSpPr>
          <a:xfrm>
            <a:off x="4114412" y="3579990"/>
            <a:ext cx="1180682" cy="750473"/>
            <a:chOff x="10809746" y="5286134"/>
            <a:chExt cx="1180682" cy="75047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89AF667-4212-7247-8458-039719D18C2E}"/>
                </a:ext>
              </a:extLst>
            </p:cNvPr>
            <p:cNvSpPr/>
            <p:nvPr/>
          </p:nvSpPr>
          <p:spPr>
            <a:xfrm>
              <a:off x="10826447" y="5515649"/>
              <a:ext cx="110448" cy="11044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5C5A682-35A6-1242-B697-91609BF813FA}"/>
                </a:ext>
              </a:extLst>
            </p:cNvPr>
            <p:cNvSpPr/>
            <p:nvPr/>
          </p:nvSpPr>
          <p:spPr>
            <a:xfrm>
              <a:off x="10826447" y="5720699"/>
              <a:ext cx="110448" cy="11044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0BD754-E5A4-9343-A9C6-EF192E14A21A}"/>
                </a:ext>
              </a:extLst>
            </p:cNvPr>
            <p:cNvSpPr txBox="1"/>
            <p:nvPr/>
          </p:nvSpPr>
          <p:spPr>
            <a:xfrm>
              <a:off x="10936895" y="5515239"/>
              <a:ext cx="1053533" cy="11126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Legend Key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49237A-A7AA-D845-91FB-E0EBE5D03017}"/>
                </a:ext>
              </a:extLst>
            </p:cNvPr>
            <p:cNvSpPr txBox="1"/>
            <p:nvPr/>
          </p:nvSpPr>
          <p:spPr>
            <a:xfrm>
              <a:off x="10936895" y="5720289"/>
              <a:ext cx="1053533" cy="11126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Legend Key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97119A-832B-864C-AABE-B9EE6697CC94}"/>
                </a:ext>
              </a:extLst>
            </p:cNvPr>
            <p:cNvSpPr txBox="1"/>
            <p:nvPr/>
          </p:nvSpPr>
          <p:spPr>
            <a:xfrm>
              <a:off x="10936895" y="5925339"/>
              <a:ext cx="1053533" cy="11126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en-US" sz="105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Legend Key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132E49C-78C9-C347-8DA7-CF97CA6EB10F}"/>
                </a:ext>
              </a:extLst>
            </p:cNvPr>
            <p:cNvSpPr txBox="1"/>
            <p:nvPr/>
          </p:nvSpPr>
          <p:spPr>
            <a:xfrm>
              <a:off x="10809746" y="5286134"/>
              <a:ext cx="1053533" cy="11126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Legend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977381-3DDC-AB40-9496-3FBDAEFE752E}"/>
              </a:ext>
            </a:extLst>
          </p:cNvPr>
          <p:cNvGrpSpPr/>
          <p:nvPr/>
        </p:nvGrpSpPr>
        <p:grpSpPr>
          <a:xfrm>
            <a:off x="1062494" y="3346524"/>
            <a:ext cx="1966330" cy="1501981"/>
            <a:chOff x="8255731" y="4081763"/>
            <a:chExt cx="1966330" cy="1501981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F6812EF-090D-A843-BCFA-296BAFCAB5A7}"/>
                </a:ext>
              </a:extLst>
            </p:cNvPr>
            <p:cNvCxnSpPr>
              <a:cxnSpLocks/>
            </p:cNvCxnSpPr>
            <p:nvPr/>
          </p:nvCxnSpPr>
          <p:spPr>
            <a:xfrm>
              <a:off x="8255731" y="4081763"/>
              <a:ext cx="1966330" cy="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A5ED15E-0A82-3845-A7E0-075D1FFAD954}"/>
                </a:ext>
              </a:extLst>
            </p:cNvPr>
            <p:cNvCxnSpPr>
              <a:cxnSpLocks/>
            </p:cNvCxnSpPr>
            <p:nvPr/>
          </p:nvCxnSpPr>
          <p:spPr>
            <a:xfrm>
              <a:off x="8255731" y="4375274"/>
              <a:ext cx="1964033" cy="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arrow"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B90150A-CBB0-4749-98B6-2F35CFD19995}"/>
                </a:ext>
              </a:extLst>
            </p:cNvPr>
            <p:cNvCxnSpPr>
              <a:cxnSpLocks/>
            </p:cNvCxnSpPr>
            <p:nvPr/>
          </p:nvCxnSpPr>
          <p:spPr>
            <a:xfrm>
              <a:off x="8255731" y="4612341"/>
              <a:ext cx="1964033" cy="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9E88106-79DB-014F-919C-06F7D87B1E08}"/>
                </a:ext>
              </a:extLst>
            </p:cNvPr>
            <p:cNvGrpSpPr/>
            <p:nvPr/>
          </p:nvGrpSpPr>
          <p:grpSpPr>
            <a:xfrm>
              <a:off x="8271667" y="4791241"/>
              <a:ext cx="809818" cy="782989"/>
              <a:chOff x="8282956" y="4937998"/>
              <a:chExt cx="809818" cy="782989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811F639-6532-2C4C-9336-A4396EDA60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2956" y="4947512"/>
                <a:ext cx="809818" cy="0"/>
              </a:xfrm>
              <a:prstGeom prst="line">
                <a:avLst/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8A616A2-FCC3-124F-A855-E86C0C8A4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92774" y="4937998"/>
                <a:ext cx="0" cy="782989"/>
              </a:xfrm>
              <a:prstGeom prst="line">
                <a:avLst/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4092AE8F-F14B-124C-A7AC-7CAB485C0560}"/>
                </a:ext>
              </a:extLst>
            </p:cNvPr>
            <p:cNvGrpSpPr/>
            <p:nvPr/>
          </p:nvGrpSpPr>
          <p:grpSpPr>
            <a:xfrm flipH="1">
              <a:off x="9393710" y="4800755"/>
              <a:ext cx="809818" cy="782989"/>
              <a:chOff x="8282956" y="4937998"/>
              <a:chExt cx="809818" cy="782989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8BCA0E0-DBE2-8440-81D9-592DD9F3CB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82956" y="4947512"/>
                <a:ext cx="809818" cy="0"/>
              </a:xfrm>
              <a:prstGeom prst="line">
                <a:avLst/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44984DA-4527-DF4A-B614-BEEF909BF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92774" y="4937998"/>
                <a:ext cx="0" cy="782989"/>
              </a:xfrm>
              <a:prstGeom prst="line">
                <a:avLst/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F6D37C0-7E11-0C4C-AF99-A6E77483CC3E}"/>
              </a:ext>
            </a:extLst>
          </p:cNvPr>
          <p:cNvSpPr txBox="1"/>
          <p:nvPr/>
        </p:nvSpPr>
        <p:spPr>
          <a:xfrm>
            <a:off x="6637867" y="2640014"/>
            <a:ext cx="4628444" cy="24417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Always format your flow from </a:t>
            </a:r>
            <a:r>
              <a:rPr lang="en-US" sz="1400" b="1" dirty="0">
                <a:solidFill>
                  <a:schemeClr val="accent6">
                    <a:lumMod val="25000"/>
                  </a:schemeClr>
                </a:solidFill>
              </a:rPr>
              <a:t>left to right or top to bottom.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>
                    <a:lumMod val="25000"/>
                  </a:schemeClr>
                </a:solidFill>
              </a:rPr>
              <a:t>Run your return lines under your flowchart</a:t>
            </a: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, making sure that they don’t overlap unless necessary.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>
                    <a:lumMod val="25000"/>
                  </a:schemeClr>
                </a:solidFill>
              </a:rPr>
              <a:t>Maintain consistent spacing</a:t>
            </a: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 between symbols.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>
                    <a:lumMod val="25000"/>
                  </a:schemeClr>
                </a:solidFill>
              </a:rPr>
              <a:t>Use the correct symbol for each step </a:t>
            </a: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(diamond shapes are for decisions, rectangles are used for processes, start/end shapes should be the same, etc.)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705B13-856E-964A-BDBA-0BEAF84BEF6B}"/>
              </a:ext>
            </a:extLst>
          </p:cNvPr>
          <p:cNvSpPr txBox="1"/>
          <p:nvPr/>
        </p:nvSpPr>
        <p:spPr>
          <a:xfrm>
            <a:off x="6637867" y="2130956"/>
            <a:ext cx="4387620" cy="4353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b="1" dirty="0">
                <a:solidFill>
                  <a:schemeClr val="accent1"/>
                </a:solidFill>
              </a:rPr>
              <a:t>Tips &amp; Guidelines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40B7022-025C-A445-AF60-2FB646D4B096}"/>
              </a:ext>
            </a:extLst>
          </p:cNvPr>
          <p:cNvSpPr txBox="1"/>
          <p:nvPr/>
        </p:nvSpPr>
        <p:spPr>
          <a:xfrm>
            <a:off x="2389653" y="5047238"/>
            <a:ext cx="2140246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Header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EEF23C8-BA7F-4743-A2DB-47B8A5159840}"/>
              </a:ext>
            </a:extLst>
          </p:cNvPr>
          <p:cNvSpPr txBox="1"/>
          <p:nvPr/>
        </p:nvSpPr>
        <p:spPr>
          <a:xfrm>
            <a:off x="3950900" y="5047238"/>
            <a:ext cx="2140246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Subtitle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7639625-BAE6-5B47-88B5-4C0FAEF962B9}"/>
              </a:ext>
            </a:extLst>
          </p:cNvPr>
          <p:cNvSpPr txBox="1"/>
          <p:nvPr/>
        </p:nvSpPr>
        <p:spPr>
          <a:xfrm>
            <a:off x="593768" y="5047238"/>
            <a:ext cx="2140246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25000"/>
                  </a:schemeClr>
                </a:solidFill>
              </a:rPr>
              <a:t>Title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89D2F99-DCB6-AD4F-8604-43CA29B2DE18}"/>
              </a:ext>
            </a:extLst>
          </p:cNvPr>
          <p:cNvSpPr txBox="1"/>
          <p:nvPr/>
        </p:nvSpPr>
        <p:spPr>
          <a:xfrm>
            <a:off x="1031179" y="5536990"/>
            <a:ext cx="2140246" cy="88229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accent6">
                    <a:lumMod val="25000"/>
                  </a:schemeClr>
                </a:solidFill>
              </a:rPr>
              <a:t>Description Box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DFE716F-06D5-5E43-8753-00C5479DF9E7}"/>
              </a:ext>
            </a:extLst>
          </p:cNvPr>
          <p:cNvSpPr txBox="1"/>
          <p:nvPr/>
        </p:nvSpPr>
        <p:spPr>
          <a:xfrm>
            <a:off x="3066270" y="5536006"/>
            <a:ext cx="2140246" cy="88229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Description Box</a:t>
            </a:r>
          </a:p>
        </p:txBody>
      </p:sp>
    </p:spTree>
    <p:extLst>
      <p:ext uri="{BB962C8B-B14F-4D97-AF65-F5344CB8AC3E}">
        <p14:creationId xmlns:p14="http://schemas.microsoft.com/office/powerpoint/2010/main" val="647857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154E3D-D509-46C9-BB6D-D642E9ACEB6A}"/>
              </a:ext>
            </a:extLst>
          </p:cNvPr>
          <p:cNvSpPr/>
          <p:nvPr/>
        </p:nvSpPr>
        <p:spPr>
          <a:xfrm>
            <a:off x="763592" y="1305435"/>
            <a:ext cx="1046970" cy="46125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2"/>
                </a:solidFill>
              </a:rPr>
              <a:t>Begin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81F21D-0A75-4100-87EE-34C7B377A32D}"/>
              </a:ext>
            </a:extLst>
          </p:cNvPr>
          <p:cNvCxnSpPr>
            <a:cxnSpLocks/>
          </p:cNvCxnSpPr>
          <p:nvPr/>
        </p:nvCxnSpPr>
        <p:spPr>
          <a:xfrm>
            <a:off x="4550722" y="1536063"/>
            <a:ext cx="587908" cy="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F4873E1-19B4-4320-AB33-16C1A9770F47}"/>
              </a:ext>
            </a:extLst>
          </p:cNvPr>
          <p:cNvSpPr/>
          <p:nvPr/>
        </p:nvSpPr>
        <p:spPr>
          <a:xfrm>
            <a:off x="473138" y="2522273"/>
            <a:ext cx="1627879" cy="763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Process (</a:t>
            </a:r>
            <a:r>
              <a:rPr lang="en-US" sz="1200" dirty="0" err="1">
                <a:solidFill>
                  <a:schemeClr val="accent1"/>
                </a:solidFill>
              </a:rPr>
              <a:t>Lrg</a:t>
            </a:r>
            <a:r>
              <a:rPr lang="en-US" sz="12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9B95BA-62E8-4DE6-8808-5AFAD5B38819}"/>
              </a:ext>
            </a:extLst>
          </p:cNvPr>
          <p:cNvSpPr/>
          <p:nvPr/>
        </p:nvSpPr>
        <p:spPr>
          <a:xfrm>
            <a:off x="7985253" y="1154278"/>
            <a:ext cx="1172950" cy="763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Process (</a:t>
            </a:r>
            <a:r>
              <a:rPr lang="en-US" sz="1200" dirty="0" err="1">
                <a:solidFill>
                  <a:schemeClr val="accent1"/>
                </a:solidFill>
              </a:rPr>
              <a:t>Sml</a:t>
            </a:r>
            <a:r>
              <a:rPr lang="en-US" sz="1200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583B18-799C-45B7-9E6D-5541E3D0D340}"/>
              </a:ext>
            </a:extLst>
          </p:cNvPr>
          <p:cNvCxnSpPr>
            <a:cxnSpLocks/>
          </p:cNvCxnSpPr>
          <p:nvPr/>
        </p:nvCxnSpPr>
        <p:spPr>
          <a:xfrm>
            <a:off x="2104026" y="5965716"/>
            <a:ext cx="861810" cy="9073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mond 8">
            <a:extLst>
              <a:ext uri="{FF2B5EF4-FFF2-40B4-BE49-F238E27FC236}">
                <a16:creationId xmlns:a16="http://schemas.microsoft.com/office/drawing/2014/main" id="{7FBCF27B-06F7-4AF4-A910-60CC1DC6FBD1}"/>
              </a:ext>
            </a:extLst>
          </p:cNvPr>
          <p:cNvSpPr/>
          <p:nvPr/>
        </p:nvSpPr>
        <p:spPr>
          <a:xfrm>
            <a:off x="418883" y="3905064"/>
            <a:ext cx="1736388" cy="1085125"/>
          </a:xfrm>
          <a:prstGeom prst="diamond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Decision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297BFA34-7BE0-49E0-905D-1ED072F28873}"/>
              </a:ext>
            </a:extLst>
          </p:cNvPr>
          <p:cNvSpPr/>
          <p:nvPr/>
        </p:nvSpPr>
        <p:spPr>
          <a:xfrm>
            <a:off x="2892107" y="3923361"/>
            <a:ext cx="1769348" cy="1048531"/>
          </a:xfrm>
          <a:prstGeom prst="diamond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Decision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DE301-4D2E-481E-BD8F-A19FCD4416A9}"/>
              </a:ext>
            </a:extLst>
          </p:cNvPr>
          <p:cNvSpPr/>
          <p:nvPr/>
        </p:nvSpPr>
        <p:spPr>
          <a:xfrm>
            <a:off x="2989270" y="2522273"/>
            <a:ext cx="1575023" cy="763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Process (</a:t>
            </a:r>
            <a:r>
              <a:rPr lang="en-US" sz="1200">
                <a:solidFill>
                  <a:schemeClr val="accent1"/>
                </a:solidFill>
              </a:rPr>
              <a:t>Lrg)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13CDD5-03A4-44E9-A486-15454735450E}"/>
              </a:ext>
            </a:extLst>
          </p:cNvPr>
          <p:cNvSpPr/>
          <p:nvPr/>
        </p:nvSpPr>
        <p:spPr>
          <a:xfrm>
            <a:off x="2989270" y="1154278"/>
            <a:ext cx="1575023" cy="763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Process (</a:t>
            </a:r>
            <a:r>
              <a:rPr lang="en-US" sz="1200" dirty="0" err="1">
                <a:solidFill>
                  <a:schemeClr val="accent1"/>
                </a:solidFill>
              </a:rPr>
              <a:t>Lrg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E69B69-884F-4ACD-B419-4D68220388AC}"/>
              </a:ext>
            </a:extLst>
          </p:cNvPr>
          <p:cNvCxnSpPr>
            <a:cxnSpLocks/>
          </p:cNvCxnSpPr>
          <p:nvPr/>
        </p:nvCxnSpPr>
        <p:spPr>
          <a:xfrm>
            <a:off x="2155271" y="4444268"/>
            <a:ext cx="736836" cy="6717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CA28ED2-7203-42A6-B81F-9825F14E4AED}"/>
              </a:ext>
            </a:extLst>
          </p:cNvPr>
          <p:cNvSpPr/>
          <p:nvPr/>
        </p:nvSpPr>
        <p:spPr>
          <a:xfrm>
            <a:off x="473138" y="5583931"/>
            <a:ext cx="1627879" cy="763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Process (</a:t>
            </a:r>
            <a:r>
              <a:rPr lang="en-US" sz="1200" dirty="0" err="1">
                <a:solidFill>
                  <a:schemeClr val="accent1"/>
                </a:solidFill>
              </a:rPr>
              <a:t>Lrg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CA018E-2C00-496D-B358-B51410A0B5F6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1287077" y="1766693"/>
            <a:ext cx="1" cy="75558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21CED51-5BD4-49D4-9E76-09B3601C0CC8}"/>
              </a:ext>
            </a:extLst>
          </p:cNvPr>
          <p:cNvSpPr txBox="1"/>
          <p:nvPr/>
        </p:nvSpPr>
        <p:spPr>
          <a:xfrm>
            <a:off x="2122327" y="4153095"/>
            <a:ext cx="7393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/>
                </a:solidFill>
              </a:rPr>
              <a:t>Subtitle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19A2C-CD32-4794-B042-1E46F68DFED2}"/>
              </a:ext>
            </a:extLst>
          </p:cNvPr>
          <p:cNvSpPr txBox="1"/>
          <p:nvPr/>
        </p:nvSpPr>
        <p:spPr>
          <a:xfrm>
            <a:off x="387683" y="5296121"/>
            <a:ext cx="7393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/>
                </a:solidFill>
              </a:rPr>
              <a:t>Subtitle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027A4B9-6ECD-413D-926E-15860A026865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776782" y="1926129"/>
            <a:ext cx="0" cy="596144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3CC79F-8A33-4188-AEBC-87FAA03EBF60}"/>
              </a:ext>
            </a:extLst>
          </p:cNvPr>
          <p:cNvSpPr txBox="1"/>
          <p:nvPr/>
        </p:nvSpPr>
        <p:spPr>
          <a:xfrm>
            <a:off x="4671566" y="4153095"/>
            <a:ext cx="7393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/>
                </a:solidFill>
              </a:rPr>
              <a:t>Subtitle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D02A30-B1A7-4C44-ABDD-B85DD463FF57}"/>
              </a:ext>
            </a:extLst>
          </p:cNvPr>
          <p:cNvSpPr txBox="1"/>
          <p:nvPr/>
        </p:nvSpPr>
        <p:spPr>
          <a:xfrm>
            <a:off x="2893806" y="3487875"/>
            <a:ext cx="7393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/>
                </a:solidFill>
              </a:rPr>
              <a:t>Subtitle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FCA54A-B005-410B-9B9B-8BB635A36688}"/>
              </a:ext>
            </a:extLst>
          </p:cNvPr>
          <p:cNvCxnSpPr>
            <a:cxnSpLocks/>
          </p:cNvCxnSpPr>
          <p:nvPr/>
        </p:nvCxnSpPr>
        <p:spPr>
          <a:xfrm>
            <a:off x="6748806" y="1532828"/>
            <a:ext cx="1236447" cy="647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60CBCE5-3AD2-4914-AA8C-AD8EA15DE454}"/>
              </a:ext>
            </a:extLst>
          </p:cNvPr>
          <p:cNvSpPr/>
          <p:nvPr/>
        </p:nvSpPr>
        <p:spPr>
          <a:xfrm>
            <a:off x="8008477" y="2354082"/>
            <a:ext cx="1126503" cy="763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Process (</a:t>
            </a:r>
            <a:r>
              <a:rPr lang="en-US" sz="1200" dirty="0" err="1">
                <a:solidFill>
                  <a:schemeClr val="accent1"/>
                </a:solidFill>
              </a:rPr>
              <a:t>Sml</a:t>
            </a:r>
            <a:r>
              <a:rPr lang="en-US" sz="1200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9E474F-9202-4A26-B2F0-1F3B009752AE}"/>
              </a:ext>
            </a:extLst>
          </p:cNvPr>
          <p:cNvSpPr/>
          <p:nvPr/>
        </p:nvSpPr>
        <p:spPr>
          <a:xfrm>
            <a:off x="5766410" y="4829411"/>
            <a:ext cx="1209044" cy="763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Process (</a:t>
            </a:r>
            <a:r>
              <a:rPr lang="en-US" sz="1200" dirty="0" err="1">
                <a:solidFill>
                  <a:schemeClr val="accent1"/>
                </a:solidFill>
              </a:rPr>
              <a:t>Sml</a:t>
            </a:r>
            <a:r>
              <a:rPr lang="en-US" sz="1200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7A8F96C-2ED8-4D88-8FA4-9A853922A8DA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776781" y="3285844"/>
            <a:ext cx="1" cy="653562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6DDBA9-FB70-4C30-AB66-1CD21D8A82B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287078" y="3285844"/>
            <a:ext cx="6511" cy="61922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96F3811-D073-4F4C-BD5E-6F636BB9002C}"/>
              </a:ext>
            </a:extLst>
          </p:cNvPr>
          <p:cNvCxnSpPr>
            <a:cxnSpLocks/>
          </p:cNvCxnSpPr>
          <p:nvPr/>
        </p:nvCxnSpPr>
        <p:spPr>
          <a:xfrm>
            <a:off x="1287077" y="4990189"/>
            <a:ext cx="0" cy="591717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095E117-959A-4582-A630-E5954953CC48}"/>
              </a:ext>
            </a:extLst>
          </p:cNvPr>
          <p:cNvCxnSpPr>
            <a:cxnSpLocks/>
            <a:stCxn id="18" idx="2"/>
            <a:endCxn id="28" idx="0"/>
          </p:cNvCxnSpPr>
          <p:nvPr/>
        </p:nvCxnSpPr>
        <p:spPr>
          <a:xfrm rot="16200000" flipH="1">
            <a:off x="4772784" y="3231263"/>
            <a:ext cx="2769082" cy="42721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FBEA18C-00BD-4BB1-869F-8A1EE2C8A54B}"/>
              </a:ext>
            </a:extLst>
          </p:cNvPr>
          <p:cNvSpPr txBox="1"/>
          <p:nvPr/>
        </p:nvSpPr>
        <p:spPr>
          <a:xfrm>
            <a:off x="6370932" y="3157822"/>
            <a:ext cx="7393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/>
                </a:solidFill>
              </a:rPr>
              <a:t>Subtitle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1012CDC-FC28-4E4A-BF77-D80CFF40E5B2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6975454" y="5182910"/>
            <a:ext cx="3554641" cy="48746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1F628A31-A957-434F-9C6C-864A1500CD41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4652092" y="4452378"/>
            <a:ext cx="1114318" cy="75881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CD5EDC3-CCB0-4324-9128-A876C6065D9C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6982597" y="4642424"/>
            <a:ext cx="3547498" cy="54929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F71929-6A03-45A0-875F-16F384AF0A95}"/>
              </a:ext>
            </a:extLst>
          </p:cNvPr>
          <p:cNvCxnSpPr>
            <a:cxnSpLocks/>
            <a:endCxn id="58" idx="1"/>
          </p:cNvCxnSpPr>
          <p:nvPr/>
        </p:nvCxnSpPr>
        <p:spPr>
          <a:xfrm flipV="1">
            <a:off x="6967855" y="3529655"/>
            <a:ext cx="3564810" cy="165325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B78C80F-011A-4B3F-810D-2AA2752CECC4}"/>
              </a:ext>
            </a:extLst>
          </p:cNvPr>
          <p:cNvSpPr txBox="1"/>
          <p:nvPr/>
        </p:nvSpPr>
        <p:spPr>
          <a:xfrm>
            <a:off x="6923466" y="1225977"/>
            <a:ext cx="739305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/>
                </a:solidFill>
              </a:rPr>
              <a:t>Subtitle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45B171A1-09B7-4876-87B8-E419C3DADF3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9158203" y="1536064"/>
            <a:ext cx="1371892" cy="64875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4AF3BCA-542D-46D4-A81A-F55CB2D55E80}"/>
              </a:ext>
            </a:extLst>
          </p:cNvPr>
          <p:cNvCxnSpPr>
            <a:cxnSpLocks/>
          </p:cNvCxnSpPr>
          <p:nvPr/>
        </p:nvCxnSpPr>
        <p:spPr>
          <a:xfrm flipV="1">
            <a:off x="9158203" y="2184817"/>
            <a:ext cx="1371892" cy="53231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15C6135-8E91-4AF9-9BDB-920917442B8E}"/>
              </a:ext>
            </a:extLst>
          </p:cNvPr>
          <p:cNvSpPr txBox="1"/>
          <p:nvPr/>
        </p:nvSpPr>
        <p:spPr>
          <a:xfrm>
            <a:off x="9861140" y="1418259"/>
            <a:ext cx="7393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/>
                </a:solidFill>
              </a:rPr>
              <a:t>Subtitle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D667985-10E3-4DB2-B74F-24ED52BB57CF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 rot="10800000" flipV="1">
            <a:off x="6370933" y="2735867"/>
            <a:ext cx="1637545" cy="2093543"/>
          </a:xfrm>
          <a:prstGeom prst="bentConnector2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BD799C9-EBC2-4ECC-B0C4-F8DBE07B1AFB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8564718" y="1918740"/>
            <a:ext cx="7011" cy="435342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1C6AC2A5-709F-9647-A5EB-804F5843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8" y="230436"/>
            <a:ext cx="11163301" cy="640303"/>
          </a:xfrm>
        </p:spPr>
        <p:txBody>
          <a:bodyPr/>
          <a:lstStyle/>
          <a:p>
            <a:r>
              <a:rPr lang="en-US" dirty="0"/>
              <a:t>Template - </a:t>
            </a:r>
            <a:r>
              <a:rPr lang="en-US" b="1" dirty="0"/>
              <a:t>Workflow</a:t>
            </a:r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445A6225-09D4-4CF8-A146-10710ED5F37A}"/>
              </a:ext>
            </a:extLst>
          </p:cNvPr>
          <p:cNvSpPr/>
          <p:nvPr/>
        </p:nvSpPr>
        <p:spPr>
          <a:xfrm>
            <a:off x="5138630" y="1011798"/>
            <a:ext cx="1610176" cy="1048531"/>
          </a:xfrm>
          <a:prstGeom prst="diamond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Decision</a:t>
            </a:r>
          </a:p>
        </p:txBody>
      </p:sp>
      <p:sp>
        <p:nvSpPr>
          <p:cNvPr id="57" name="Rectangle: Rounded Corners 2">
            <a:extLst>
              <a:ext uri="{FF2B5EF4-FFF2-40B4-BE49-F238E27FC236}">
                <a16:creationId xmlns:a16="http://schemas.microsoft.com/office/drawing/2014/main" id="{9B8F1CB8-449E-CE48-8841-B567EA15056B}"/>
              </a:ext>
            </a:extLst>
          </p:cNvPr>
          <p:cNvSpPr/>
          <p:nvPr/>
        </p:nvSpPr>
        <p:spPr>
          <a:xfrm>
            <a:off x="10530095" y="1984948"/>
            <a:ext cx="1046970" cy="46125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2"/>
                </a:solidFill>
              </a:rPr>
              <a:t>End</a:t>
            </a:r>
          </a:p>
        </p:txBody>
      </p:sp>
      <p:sp>
        <p:nvSpPr>
          <p:cNvPr id="58" name="Rectangle: Rounded Corners 2">
            <a:extLst>
              <a:ext uri="{FF2B5EF4-FFF2-40B4-BE49-F238E27FC236}">
                <a16:creationId xmlns:a16="http://schemas.microsoft.com/office/drawing/2014/main" id="{DD94A541-FA80-454D-AAC3-9D3D50531D4B}"/>
              </a:ext>
            </a:extLst>
          </p:cNvPr>
          <p:cNvSpPr/>
          <p:nvPr/>
        </p:nvSpPr>
        <p:spPr>
          <a:xfrm>
            <a:off x="10532665" y="3299026"/>
            <a:ext cx="1046970" cy="46125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2"/>
                </a:solidFill>
              </a:rPr>
              <a:t>End</a:t>
            </a:r>
          </a:p>
        </p:txBody>
      </p:sp>
      <p:sp>
        <p:nvSpPr>
          <p:cNvPr id="59" name="Rectangle: Rounded Corners 2">
            <a:extLst>
              <a:ext uri="{FF2B5EF4-FFF2-40B4-BE49-F238E27FC236}">
                <a16:creationId xmlns:a16="http://schemas.microsoft.com/office/drawing/2014/main" id="{D4C1D4DA-8930-5A4D-94DE-C0C9BB15E288}"/>
              </a:ext>
            </a:extLst>
          </p:cNvPr>
          <p:cNvSpPr/>
          <p:nvPr/>
        </p:nvSpPr>
        <p:spPr>
          <a:xfrm>
            <a:off x="10530095" y="4411795"/>
            <a:ext cx="1046970" cy="46125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2"/>
                </a:solidFill>
              </a:rPr>
              <a:t>End</a:t>
            </a:r>
          </a:p>
        </p:txBody>
      </p:sp>
      <p:sp>
        <p:nvSpPr>
          <p:cNvPr id="63" name="Rectangle: Rounded Corners 2">
            <a:extLst>
              <a:ext uri="{FF2B5EF4-FFF2-40B4-BE49-F238E27FC236}">
                <a16:creationId xmlns:a16="http://schemas.microsoft.com/office/drawing/2014/main" id="{EABF19F1-569E-4D46-8226-8C711253494F}"/>
              </a:ext>
            </a:extLst>
          </p:cNvPr>
          <p:cNvSpPr/>
          <p:nvPr/>
        </p:nvSpPr>
        <p:spPr>
          <a:xfrm>
            <a:off x="10530095" y="5439741"/>
            <a:ext cx="1046970" cy="461258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2"/>
                </a:solidFill>
              </a:rPr>
              <a:t>End</a:t>
            </a:r>
          </a:p>
        </p:txBody>
      </p:sp>
      <p:sp>
        <p:nvSpPr>
          <p:cNvPr id="68" name="Rectangle: Rounded Corners 2">
            <a:extLst>
              <a:ext uri="{FF2B5EF4-FFF2-40B4-BE49-F238E27FC236}">
                <a16:creationId xmlns:a16="http://schemas.microsoft.com/office/drawing/2014/main" id="{33F96E42-8D53-E749-8639-8322D2BDCBB7}"/>
              </a:ext>
            </a:extLst>
          </p:cNvPr>
          <p:cNvSpPr/>
          <p:nvPr/>
        </p:nvSpPr>
        <p:spPr>
          <a:xfrm>
            <a:off x="2965836" y="5744160"/>
            <a:ext cx="1046970" cy="461258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2"/>
                </a:solidFill>
              </a:rPr>
              <a:t>End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1C88C22-70B9-5443-9428-BC0FB850A7AA}"/>
              </a:ext>
            </a:extLst>
          </p:cNvPr>
          <p:cNvGrpSpPr/>
          <p:nvPr/>
        </p:nvGrpSpPr>
        <p:grpSpPr>
          <a:xfrm>
            <a:off x="10804391" y="202563"/>
            <a:ext cx="1180682" cy="750473"/>
            <a:chOff x="10809746" y="5286134"/>
            <a:chExt cx="1180682" cy="75047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89AF667-4212-7247-8458-039719D18C2E}"/>
                </a:ext>
              </a:extLst>
            </p:cNvPr>
            <p:cNvSpPr/>
            <p:nvPr/>
          </p:nvSpPr>
          <p:spPr>
            <a:xfrm>
              <a:off x="10826447" y="5515649"/>
              <a:ext cx="110448" cy="11044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5C5A682-35A6-1242-B697-91609BF813FA}"/>
                </a:ext>
              </a:extLst>
            </p:cNvPr>
            <p:cNvSpPr/>
            <p:nvPr/>
          </p:nvSpPr>
          <p:spPr>
            <a:xfrm>
              <a:off x="10826447" y="5720699"/>
              <a:ext cx="110448" cy="11044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0BD754-E5A4-9343-A9C6-EF192E14A21A}"/>
                </a:ext>
              </a:extLst>
            </p:cNvPr>
            <p:cNvSpPr txBox="1"/>
            <p:nvPr/>
          </p:nvSpPr>
          <p:spPr>
            <a:xfrm>
              <a:off x="10936895" y="5515239"/>
              <a:ext cx="1053533" cy="11126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Legend Key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49237A-A7AA-D845-91FB-E0EBE5D03017}"/>
                </a:ext>
              </a:extLst>
            </p:cNvPr>
            <p:cNvSpPr txBox="1"/>
            <p:nvPr/>
          </p:nvSpPr>
          <p:spPr>
            <a:xfrm>
              <a:off x="10936895" y="5720289"/>
              <a:ext cx="1053533" cy="11126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Legend Key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97119A-832B-864C-AABE-B9EE6697CC94}"/>
                </a:ext>
              </a:extLst>
            </p:cNvPr>
            <p:cNvSpPr txBox="1"/>
            <p:nvPr/>
          </p:nvSpPr>
          <p:spPr>
            <a:xfrm>
              <a:off x="10936895" y="5925339"/>
              <a:ext cx="1053533" cy="11126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en-US" sz="105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Legend Key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132E49C-78C9-C347-8DA7-CF97CA6EB10F}"/>
                </a:ext>
              </a:extLst>
            </p:cNvPr>
            <p:cNvSpPr txBox="1"/>
            <p:nvPr/>
          </p:nvSpPr>
          <p:spPr>
            <a:xfrm>
              <a:off x="10809746" y="5286134"/>
              <a:ext cx="1053533" cy="11126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38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154E3D-D509-46C9-BB6D-D642E9ACEB6A}"/>
              </a:ext>
            </a:extLst>
          </p:cNvPr>
          <p:cNvSpPr/>
          <p:nvPr/>
        </p:nvSpPr>
        <p:spPr>
          <a:xfrm>
            <a:off x="118132" y="1233852"/>
            <a:ext cx="1046970" cy="461258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>
                <a:solidFill>
                  <a:schemeClr val="accent2"/>
                </a:solidFill>
              </a:rPr>
              <a:t>NCQA</a:t>
            </a:r>
            <a:r>
              <a:rPr lang="en-US" sz="800" b="1" dirty="0">
                <a:solidFill>
                  <a:schemeClr val="accent2"/>
                </a:solidFill>
              </a:rPr>
              <a:t> issues </a:t>
            </a:r>
            <a:r>
              <a:rPr lang="en-US" sz="800" b="1" dirty="0" err="1">
                <a:solidFill>
                  <a:schemeClr val="accent2"/>
                </a:solidFill>
              </a:rPr>
              <a:t>HEDIS</a:t>
            </a:r>
            <a:r>
              <a:rPr lang="en-US" sz="800" b="1" dirty="0">
                <a:solidFill>
                  <a:schemeClr val="accent2"/>
                </a:solidFill>
              </a:rPr>
              <a:t> specifications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4873E1-19B4-4320-AB33-16C1A9770F47}"/>
              </a:ext>
            </a:extLst>
          </p:cNvPr>
          <p:cNvSpPr/>
          <p:nvPr/>
        </p:nvSpPr>
        <p:spPr>
          <a:xfrm>
            <a:off x="1402236" y="1082695"/>
            <a:ext cx="1627879" cy="763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6">
                    <a:lumMod val="25000"/>
                  </a:schemeClr>
                </a:solidFill>
              </a:rPr>
              <a:t>Cotiviti issues input files specifications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1C6AC2A5-709F-9647-A5EB-804F5843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8" y="230436"/>
            <a:ext cx="11163301" cy="640303"/>
          </a:xfrm>
        </p:spPr>
        <p:txBody>
          <a:bodyPr/>
          <a:lstStyle/>
          <a:p>
            <a:r>
              <a:rPr lang="en-US" dirty="0"/>
              <a:t>Workflow</a:t>
            </a:r>
            <a:r>
              <a:rPr lang="en-US" b="1" dirty="0"/>
              <a:t> (Quality Intelligence)</a:t>
            </a:r>
          </a:p>
        </p:txBody>
      </p:sp>
      <p:sp>
        <p:nvSpPr>
          <p:cNvPr id="63" name="Rectangle: Rounded Corners 2">
            <a:extLst>
              <a:ext uri="{FF2B5EF4-FFF2-40B4-BE49-F238E27FC236}">
                <a16:creationId xmlns:a16="http://schemas.microsoft.com/office/drawing/2014/main" id="{EABF19F1-569E-4D46-8226-8C711253494F}"/>
              </a:ext>
            </a:extLst>
          </p:cNvPr>
          <p:cNvSpPr/>
          <p:nvPr/>
        </p:nvSpPr>
        <p:spPr>
          <a:xfrm>
            <a:off x="412549" y="4943767"/>
            <a:ext cx="1505107" cy="90727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2"/>
                </a:solidFill>
              </a:rPr>
              <a:t>Client receives</a:t>
            </a:r>
          </a:p>
          <a:p>
            <a:r>
              <a:rPr lang="en-US" sz="1000" dirty="0" err="1">
                <a:solidFill>
                  <a:schemeClr val="accent2"/>
                </a:solidFill>
              </a:rPr>
              <a:t>PLDs</a:t>
            </a:r>
            <a:r>
              <a:rPr lang="en-US" sz="1000" dirty="0">
                <a:solidFill>
                  <a:schemeClr val="accent2"/>
                </a:solidFill>
              </a:rPr>
              <a:t>,</a:t>
            </a:r>
          </a:p>
          <a:p>
            <a:r>
              <a:rPr lang="en-US" sz="1000" dirty="0" err="1">
                <a:solidFill>
                  <a:schemeClr val="accent2"/>
                </a:solidFill>
              </a:rPr>
              <a:t>CAHPS</a:t>
            </a:r>
            <a:r>
              <a:rPr lang="en-US" sz="1000" dirty="0">
                <a:solidFill>
                  <a:schemeClr val="accent2"/>
                </a:solidFill>
              </a:rPr>
              <a:t>,</a:t>
            </a:r>
          </a:p>
          <a:p>
            <a:r>
              <a:rPr lang="en-US" sz="1000" dirty="0" err="1">
                <a:solidFill>
                  <a:schemeClr val="accent2"/>
                </a:solidFill>
              </a:rPr>
              <a:t>IDSS</a:t>
            </a:r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sz="1000" dirty="0">
                <a:solidFill>
                  <a:schemeClr val="accent2"/>
                </a:solidFill>
              </a:rPr>
              <a:t> via </a:t>
            </a:r>
            <a:r>
              <a:rPr lang="en-US" sz="1000" b="1" dirty="0">
                <a:solidFill>
                  <a:schemeClr val="accent2"/>
                </a:solidFill>
              </a:rPr>
              <a:t>SFTP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5B4037-E027-8249-8AFD-9F79FDF988E2}"/>
              </a:ext>
            </a:extLst>
          </p:cNvPr>
          <p:cNvSpPr/>
          <p:nvPr/>
        </p:nvSpPr>
        <p:spPr>
          <a:xfrm>
            <a:off x="3200556" y="1082694"/>
            <a:ext cx="1627879" cy="763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accent6">
                    <a:lumMod val="25000"/>
                  </a:schemeClr>
                </a:solidFill>
              </a:rPr>
              <a:t>Input files</a:t>
            </a:r>
          </a:p>
          <a:p>
            <a:pPr algn="ctr"/>
            <a:r>
              <a:rPr lang="en-US" sz="1000" dirty="0">
                <a:solidFill>
                  <a:schemeClr val="accent6">
                    <a:lumMod val="25000"/>
                  </a:schemeClr>
                </a:solidFill>
              </a:rPr>
              <a:t>Client provides data via </a:t>
            </a:r>
            <a:r>
              <a:rPr lang="en-US" sz="1000" b="1" dirty="0">
                <a:solidFill>
                  <a:schemeClr val="accent6">
                    <a:lumMod val="25000"/>
                  </a:schemeClr>
                </a:solidFill>
              </a:rPr>
              <a:t>SFTP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3A8CD78-5FA3-E144-970F-59108C56500E}"/>
              </a:ext>
            </a:extLst>
          </p:cNvPr>
          <p:cNvSpPr/>
          <p:nvPr/>
        </p:nvSpPr>
        <p:spPr>
          <a:xfrm>
            <a:off x="4998876" y="1082693"/>
            <a:ext cx="1627879" cy="763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accent6">
                    <a:lumMod val="25000"/>
                  </a:schemeClr>
                </a:solidFill>
              </a:rPr>
              <a:t>Data Audit Tool </a:t>
            </a:r>
            <a:r>
              <a:rPr lang="en-US" sz="1000" dirty="0">
                <a:solidFill>
                  <a:schemeClr val="accent6">
                    <a:lumMod val="25000"/>
                  </a:schemeClr>
                </a:solidFill>
              </a:rPr>
              <a:t>validation of input files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2650A52-E733-7C49-8580-B333148EE834}"/>
              </a:ext>
            </a:extLst>
          </p:cNvPr>
          <p:cNvSpPr/>
          <p:nvPr/>
        </p:nvSpPr>
        <p:spPr>
          <a:xfrm>
            <a:off x="3200556" y="2611124"/>
            <a:ext cx="1627879" cy="763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accent6">
                    <a:lumMod val="25000"/>
                  </a:schemeClr>
                </a:solidFill>
              </a:rPr>
              <a:t>Admin update</a:t>
            </a:r>
          </a:p>
          <a:p>
            <a:pPr algn="ctr"/>
            <a:r>
              <a:rPr lang="en-US" sz="1000" dirty="0">
                <a:solidFill>
                  <a:schemeClr val="accent6">
                    <a:lumMod val="25000"/>
                  </a:schemeClr>
                </a:solidFill>
              </a:rPr>
              <a:t>Client provides additional data via </a:t>
            </a:r>
            <a:r>
              <a:rPr lang="en-US" sz="1000" b="1" dirty="0">
                <a:solidFill>
                  <a:schemeClr val="accent6">
                    <a:lumMod val="25000"/>
                  </a:schemeClr>
                </a:solidFill>
              </a:rPr>
              <a:t>SFTP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4F10CF2-2972-524E-9029-2A29601D0D63}"/>
              </a:ext>
            </a:extLst>
          </p:cNvPr>
          <p:cNvSpPr/>
          <p:nvPr/>
        </p:nvSpPr>
        <p:spPr>
          <a:xfrm>
            <a:off x="6797195" y="1082692"/>
            <a:ext cx="1627879" cy="763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accent6">
                    <a:lumMod val="25000"/>
                  </a:schemeClr>
                </a:solidFill>
              </a:rPr>
              <a:t>Quality Engine or Automation </a:t>
            </a:r>
            <a:r>
              <a:rPr lang="en-US" sz="1000" dirty="0">
                <a:solidFill>
                  <a:schemeClr val="accent6">
                    <a:lumMod val="25000"/>
                  </a:schemeClr>
                </a:solidFill>
              </a:rPr>
              <a:t>Creation of </a:t>
            </a:r>
            <a:r>
              <a:rPr lang="en-US" sz="1000" dirty="0" err="1">
                <a:solidFill>
                  <a:schemeClr val="accent6">
                    <a:lumMod val="25000"/>
                  </a:schemeClr>
                </a:solidFill>
              </a:rPr>
              <a:t>HEDIS</a:t>
            </a:r>
            <a:r>
              <a:rPr lang="en-US" sz="1000" dirty="0">
                <a:solidFill>
                  <a:schemeClr val="accent6">
                    <a:lumMod val="25000"/>
                  </a:schemeClr>
                </a:solidFill>
              </a:rPr>
              <a:t> DataMart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3BF34FB-904C-4242-A973-E3C832EA70C9}"/>
              </a:ext>
            </a:extLst>
          </p:cNvPr>
          <p:cNvSpPr/>
          <p:nvPr/>
        </p:nvSpPr>
        <p:spPr>
          <a:xfrm>
            <a:off x="8595516" y="1082692"/>
            <a:ext cx="1627879" cy="763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accent6">
                    <a:lumMod val="25000"/>
                  </a:schemeClr>
                </a:solidFill>
              </a:rPr>
              <a:t>Quality Engine</a:t>
            </a:r>
          </a:p>
          <a:p>
            <a:pPr algn="ctr"/>
            <a:r>
              <a:rPr lang="en-US" sz="1000" dirty="0">
                <a:solidFill>
                  <a:schemeClr val="accent6">
                    <a:lumMod val="25000"/>
                  </a:schemeClr>
                </a:solidFill>
              </a:rPr>
              <a:t>Initialization of DataMart, Prelims processing, Measures calculation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C6FFCAC-EE8C-1448-8853-38C8F2AB2D74}"/>
              </a:ext>
            </a:extLst>
          </p:cNvPr>
          <p:cNvSpPr/>
          <p:nvPr/>
        </p:nvSpPr>
        <p:spPr>
          <a:xfrm>
            <a:off x="10393836" y="1082692"/>
            <a:ext cx="1627879" cy="763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accent6">
                    <a:lumMod val="25000"/>
                  </a:schemeClr>
                </a:solidFill>
              </a:rPr>
              <a:t>Quality Reporter </a:t>
            </a:r>
            <a:br>
              <a:rPr lang="en-US" sz="1000" b="1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en-US" sz="1000" dirty="0" err="1">
                <a:solidFill>
                  <a:schemeClr val="accent6">
                    <a:lumMod val="25000"/>
                  </a:schemeClr>
                </a:solidFill>
              </a:rPr>
              <a:t>HEDIS</a:t>
            </a:r>
            <a:r>
              <a:rPr lang="en-US" sz="1000" dirty="0">
                <a:solidFill>
                  <a:schemeClr val="accent6">
                    <a:lumMod val="25000"/>
                  </a:schemeClr>
                </a:solidFill>
              </a:rPr>
              <a:t> DataMart verification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D3B1EFF-0675-FD4C-8B45-D96812C48156}"/>
              </a:ext>
            </a:extLst>
          </p:cNvPr>
          <p:cNvSpPr/>
          <p:nvPr/>
        </p:nvSpPr>
        <p:spPr>
          <a:xfrm>
            <a:off x="6797195" y="2611123"/>
            <a:ext cx="1627879" cy="763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accent6">
                    <a:lumMod val="25000"/>
                  </a:schemeClr>
                </a:solidFill>
              </a:rPr>
              <a:t>Admin update</a:t>
            </a:r>
          </a:p>
          <a:p>
            <a:pPr algn="ctr"/>
            <a:r>
              <a:rPr lang="en-US" sz="1000" dirty="0">
                <a:solidFill>
                  <a:schemeClr val="accent6">
                    <a:lumMod val="25000"/>
                  </a:schemeClr>
                </a:solidFill>
              </a:rPr>
              <a:t>Applying samples &amp; chases </a:t>
            </a:r>
          </a:p>
          <a:p>
            <a:pPr algn="ctr"/>
            <a:r>
              <a:rPr lang="en-US" sz="1000" dirty="0">
                <a:solidFill>
                  <a:schemeClr val="accent6">
                    <a:lumMod val="25000"/>
                  </a:schemeClr>
                </a:solidFill>
              </a:rPr>
              <a:t>on updated data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AE0C69F-7AF1-DD4F-8876-E952BB175CC4}"/>
              </a:ext>
            </a:extLst>
          </p:cNvPr>
          <p:cNvSpPr/>
          <p:nvPr/>
        </p:nvSpPr>
        <p:spPr>
          <a:xfrm>
            <a:off x="6797195" y="4143365"/>
            <a:ext cx="1627879" cy="763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accent6">
                    <a:lumMod val="25000"/>
                  </a:schemeClr>
                </a:solidFill>
              </a:rPr>
              <a:t>Quality Reporter</a:t>
            </a:r>
            <a:endParaRPr lang="en-US" sz="1000" dirty="0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en-US" sz="1000" dirty="0">
                <a:solidFill>
                  <a:schemeClr val="accent6">
                    <a:lumMod val="25000"/>
                  </a:schemeClr>
                </a:solidFill>
              </a:rPr>
              <a:t>Client performs data review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05FD6EB-2AE5-254D-99E5-C67937B1AB21}"/>
              </a:ext>
            </a:extLst>
          </p:cNvPr>
          <p:cNvSpPr/>
          <p:nvPr/>
        </p:nvSpPr>
        <p:spPr>
          <a:xfrm>
            <a:off x="8595516" y="4143365"/>
            <a:ext cx="1627879" cy="763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accent6">
                    <a:lumMod val="25000"/>
                  </a:schemeClr>
                </a:solidFill>
              </a:rPr>
              <a:t>Quality Engine</a:t>
            </a:r>
          </a:p>
          <a:p>
            <a:pPr algn="ctr"/>
            <a:r>
              <a:rPr lang="en-US" sz="1000" dirty="0">
                <a:solidFill>
                  <a:schemeClr val="accent6">
                    <a:lumMod val="25000"/>
                  </a:schemeClr>
                </a:solidFill>
              </a:rPr>
              <a:t>Samples creation</a:t>
            </a:r>
            <a:br>
              <a:rPr lang="en-US" sz="1000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en-US" sz="1000" dirty="0">
                <a:solidFill>
                  <a:schemeClr val="accent6">
                    <a:lumMod val="25000"/>
                  </a:schemeClr>
                </a:solidFill>
              </a:rPr>
              <a:t>Chases creation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40E66DA-8E55-314A-BA29-FF6A553D901B}"/>
              </a:ext>
            </a:extLst>
          </p:cNvPr>
          <p:cNvSpPr/>
          <p:nvPr/>
        </p:nvSpPr>
        <p:spPr>
          <a:xfrm>
            <a:off x="4365717" y="3704328"/>
            <a:ext cx="2261036" cy="164164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Quality Reporter</a:t>
            </a:r>
            <a:endParaRPr lang="en-US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Medical Record </a:t>
            </a:r>
            <a:br>
              <a:rPr lang="en-US" sz="1000" dirty="0">
                <a:solidFill>
                  <a:schemeClr val="accent2"/>
                </a:solidFill>
              </a:rPr>
            </a:br>
            <a:r>
              <a:rPr lang="en-US" sz="1000" dirty="0">
                <a:solidFill>
                  <a:schemeClr val="accent6">
                    <a:lumMod val="25000"/>
                  </a:schemeClr>
                </a:solidFill>
              </a:rPr>
              <a:t>     </a:t>
            </a:r>
            <a:r>
              <a:rPr lang="en-US" sz="1000" b="1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Abstraction</a:t>
            </a:r>
            <a:endParaRPr lang="en-US" sz="1000" b="1" dirty="0">
              <a:ln>
                <a:gradFill flip="none" rotWithShape="1">
                  <a:gsLst>
                    <a:gs pos="21000">
                      <a:schemeClr val="accent1">
                        <a:lumMod val="5000"/>
                        <a:lumOff val="95000"/>
                      </a:schemeClr>
                    </a:gs>
                    <a:gs pos="92000">
                      <a:srgbClr val="7030A0"/>
                    </a:gs>
                  </a:gsLst>
                  <a:lin ang="5400000" scaled="1"/>
                  <a:tileRect/>
                </a:gradFill>
              </a:ln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sz="1000" dirty="0">
                <a:ln>
                  <a:gradFill flip="none" rotWithShape="1">
                    <a:gsLst>
                      <a:gs pos="21000">
                        <a:schemeClr val="accent1">
                          <a:lumMod val="5000"/>
                          <a:lumOff val="95000"/>
                        </a:schemeClr>
                      </a:gs>
                      <a:gs pos="92000">
                        <a:srgbClr val="7030A0"/>
                      </a:gs>
                    </a:gsLst>
                    <a:lin ang="5400000" scaled="1"/>
                    <a:tileRect/>
                  </a:gradFill>
                </a:ln>
                <a:solidFill>
                  <a:schemeClr val="accent6">
                    <a:lumMod val="25000"/>
                  </a:schemeClr>
                </a:solidFill>
              </a:rPr>
              <a:t>     </a:t>
            </a:r>
            <a:r>
              <a:rPr lang="en-US" sz="1000" dirty="0">
                <a:solidFill>
                  <a:schemeClr val="accent6">
                    <a:lumMod val="25000"/>
                  </a:schemeClr>
                </a:solidFill>
              </a:rPr>
              <a:t>Sync Box data ops</a:t>
            </a:r>
            <a:br>
              <a:rPr lang="en-US" sz="1000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en-US" sz="1000" dirty="0">
                <a:solidFill>
                  <a:schemeClr val="accent6">
                    <a:lumMod val="25000"/>
                  </a:schemeClr>
                </a:solidFill>
              </a:rPr>
              <a:t>     Overread</a:t>
            </a:r>
            <a:br>
              <a:rPr lang="en-US" sz="1000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en-US" sz="1000" dirty="0">
                <a:solidFill>
                  <a:schemeClr val="accent6">
                    <a:lumMod val="25000"/>
                  </a:schemeClr>
                </a:solidFill>
              </a:rPr>
              <a:t>     QA</a:t>
            </a:r>
          </a:p>
          <a:p>
            <a:r>
              <a:rPr lang="en-US" sz="1000" dirty="0">
                <a:solidFill>
                  <a:schemeClr val="accent6">
                    <a:lumMod val="25000"/>
                  </a:schemeClr>
                </a:solidFill>
              </a:rPr>
              <a:t>Samples closure</a:t>
            </a:r>
          </a:p>
          <a:p>
            <a:r>
              <a:rPr lang="en-US" sz="1000" dirty="0">
                <a:solidFill>
                  <a:schemeClr val="accent6">
                    <a:lumMod val="25000"/>
                  </a:schemeClr>
                </a:solidFill>
              </a:rPr>
              <a:t>Chases closure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748584-A108-E84E-8113-8D2EC215147B}"/>
              </a:ext>
            </a:extLst>
          </p:cNvPr>
          <p:cNvSpPr/>
          <p:nvPr/>
        </p:nvSpPr>
        <p:spPr>
          <a:xfrm>
            <a:off x="4682293" y="5570873"/>
            <a:ext cx="1627879" cy="763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Rapid</a:t>
            </a:r>
          </a:p>
          <a:p>
            <a:pPr algn="ctr"/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Medical Record Retrieval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6FDADB5-0416-8B4E-90A7-7CC4053A5AE3}"/>
              </a:ext>
            </a:extLst>
          </p:cNvPr>
          <p:cNvSpPr/>
          <p:nvPr/>
        </p:nvSpPr>
        <p:spPr>
          <a:xfrm>
            <a:off x="2216175" y="4143365"/>
            <a:ext cx="1627879" cy="76357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accent6">
                    <a:lumMod val="25000"/>
                  </a:schemeClr>
                </a:solidFill>
              </a:rPr>
              <a:t>Quality Reporter</a:t>
            </a:r>
          </a:p>
          <a:p>
            <a:r>
              <a:rPr lang="en-US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 extractions</a:t>
            </a:r>
            <a:br>
              <a:rPr lang="en-US" sz="900" dirty="0">
                <a:solidFill>
                  <a:schemeClr val="accent2"/>
                </a:solidFill>
              </a:rPr>
            </a:br>
            <a:r>
              <a:rPr lang="en-US" sz="900" dirty="0">
                <a:solidFill>
                  <a:schemeClr val="accent6">
                    <a:lumMod val="25000"/>
                  </a:schemeClr>
                </a:solidFill>
              </a:rPr>
              <a:t>Product Summary</a:t>
            </a:r>
            <a:br>
              <a:rPr lang="en-US" sz="900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25000"/>
                  </a:schemeClr>
                </a:solidFill>
              </a:rPr>
              <a:t>Chart Review</a:t>
            </a:r>
            <a:br>
              <a:rPr lang="en-US" sz="900" dirty="0">
                <a:solidFill>
                  <a:schemeClr val="accent6">
                    <a:lumMod val="25000"/>
                  </a:schemeClr>
                </a:solidFill>
              </a:rPr>
            </a:br>
            <a:r>
              <a:rPr lang="en-US" sz="900" dirty="0">
                <a:solidFill>
                  <a:schemeClr val="accent6">
                    <a:lumMod val="25000"/>
                  </a:schemeClr>
                </a:solidFill>
              </a:rPr>
              <a:t>Goals &amp; Benchmarks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71DE4F2-9483-0749-97DC-9D4CD2E06F63}"/>
              </a:ext>
            </a:extLst>
          </p:cNvPr>
          <p:cNvGrpSpPr/>
          <p:nvPr/>
        </p:nvGrpSpPr>
        <p:grpSpPr>
          <a:xfrm>
            <a:off x="10337792" y="2450347"/>
            <a:ext cx="1736388" cy="1085125"/>
            <a:chOff x="10392903" y="1993149"/>
            <a:chExt cx="1736388" cy="1085125"/>
          </a:xfrm>
        </p:grpSpPr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7FBCF27B-06F7-4AF4-A910-60CC1DC6FBD1}"/>
                </a:ext>
              </a:extLst>
            </p:cNvPr>
            <p:cNvSpPr/>
            <p:nvPr/>
          </p:nvSpPr>
          <p:spPr>
            <a:xfrm>
              <a:off x="10392903" y="1993149"/>
              <a:ext cx="1736388" cy="1085125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1F695E1-AA91-F64C-BC2C-FAD6DBE4962E}"/>
                </a:ext>
              </a:extLst>
            </p:cNvPr>
            <p:cNvSpPr txBox="1"/>
            <p:nvPr/>
          </p:nvSpPr>
          <p:spPr>
            <a:xfrm>
              <a:off x="10732180" y="2086321"/>
              <a:ext cx="1057834" cy="62711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900" b="1" dirty="0">
                  <a:solidFill>
                    <a:schemeClr val="accent6">
                      <a:lumMod val="25000"/>
                    </a:schemeClr>
                  </a:solidFill>
                </a:rPr>
                <a:t>Quality Reporter</a:t>
              </a:r>
              <a:endParaRPr lang="en-US" sz="900" dirty="0">
                <a:solidFill>
                  <a:schemeClr val="accent6">
                    <a:lumMod val="25000"/>
                  </a:schemeClr>
                </a:solidFill>
              </a:endParaRPr>
            </a:p>
            <a:p>
              <a:pPr algn="ctr"/>
              <a:r>
                <a:rPr lang="en-US" sz="900" dirty="0">
                  <a:solidFill>
                    <a:schemeClr val="accent6">
                      <a:lumMod val="25000"/>
                    </a:schemeClr>
                  </a:solidFill>
                </a:rPr>
                <a:t>Client gets access to</a:t>
              </a:r>
              <a:br>
                <a:rPr lang="en-US" sz="900" b="1" dirty="0">
                  <a:solidFill>
                    <a:schemeClr val="accent6">
                      <a:lumMod val="25000"/>
                    </a:schemeClr>
                  </a:solidFill>
                </a:rPr>
              </a:br>
              <a:r>
                <a:rPr lang="en-US" sz="900" dirty="0" err="1">
                  <a:solidFill>
                    <a:schemeClr val="accent6">
                      <a:lumMod val="25000"/>
                    </a:schemeClr>
                  </a:solidFill>
                </a:rPr>
                <a:t>HEDIS</a:t>
              </a:r>
              <a:r>
                <a:rPr lang="en-US" sz="900" dirty="0">
                  <a:solidFill>
                    <a:schemeClr val="accent6">
                      <a:lumMod val="25000"/>
                    </a:schemeClr>
                  </a:solidFill>
                </a:rPr>
                <a:t> DataMart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BC66D8-AE60-4D44-8AEB-FFDB4132F0D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1165102" y="1464481"/>
            <a:ext cx="237134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B6CC0BC-6F08-9046-B223-7437CEF32005}"/>
              </a:ext>
            </a:extLst>
          </p:cNvPr>
          <p:cNvCxnSpPr>
            <a:stCxn id="6" idx="3"/>
            <a:endCxn id="44" idx="1"/>
          </p:cNvCxnSpPr>
          <p:nvPr/>
        </p:nvCxnSpPr>
        <p:spPr>
          <a:xfrm flipV="1">
            <a:off x="3030115" y="1464480"/>
            <a:ext cx="170441" cy="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01D6C83-E028-3A44-B171-B0822B614A47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 flipV="1">
            <a:off x="4828435" y="1464479"/>
            <a:ext cx="170441" cy="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40696BB-15B1-A04F-BD2E-D2E1DA64F1BE}"/>
              </a:ext>
            </a:extLst>
          </p:cNvPr>
          <p:cNvCxnSpPr>
            <a:stCxn id="45" idx="3"/>
            <a:endCxn id="48" idx="1"/>
          </p:cNvCxnSpPr>
          <p:nvPr/>
        </p:nvCxnSpPr>
        <p:spPr>
          <a:xfrm flipV="1">
            <a:off x="6626755" y="1464478"/>
            <a:ext cx="170440" cy="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85E92E3-A64F-984D-91F1-90C11E6A614C}"/>
              </a:ext>
            </a:extLst>
          </p:cNvPr>
          <p:cNvCxnSpPr>
            <a:stCxn id="48" idx="3"/>
            <a:endCxn id="49" idx="1"/>
          </p:cNvCxnSpPr>
          <p:nvPr/>
        </p:nvCxnSpPr>
        <p:spPr>
          <a:xfrm>
            <a:off x="8425074" y="1464478"/>
            <a:ext cx="170442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CE55E2C-244E-C747-93E7-44C9E813C380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10223395" y="1464478"/>
            <a:ext cx="170441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4E8C8D6-7902-E94D-AA6B-29A21C8B9185}"/>
              </a:ext>
            </a:extLst>
          </p:cNvPr>
          <p:cNvCxnSpPr>
            <a:stCxn id="50" idx="2"/>
            <a:endCxn id="9" idx="0"/>
          </p:cNvCxnSpPr>
          <p:nvPr/>
        </p:nvCxnSpPr>
        <p:spPr>
          <a:xfrm flipH="1">
            <a:off x="11205986" y="1846263"/>
            <a:ext cx="1790" cy="604084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06C764B-5B2B-7B4D-BA3D-773E4BBDCA29}"/>
              </a:ext>
            </a:extLst>
          </p:cNvPr>
          <p:cNvCxnSpPr>
            <a:stCxn id="9" idx="1"/>
            <a:endCxn id="51" idx="3"/>
          </p:cNvCxnSpPr>
          <p:nvPr/>
        </p:nvCxnSpPr>
        <p:spPr>
          <a:xfrm flipH="1" flipV="1">
            <a:off x="8425074" y="2992909"/>
            <a:ext cx="1912718" cy="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FF8B42A-62E4-6F4D-A81D-77BF7757CE5E}"/>
              </a:ext>
            </a:extLst>
          </p:cNvPr>
          <p:cNvCxnSpPr>
            <a:stCxn id="51" idx="2"/>
            <a:endCxn id="52" idx="0"/>
          </p:cNvCxnSpPr>
          <p:nvPr/>
        </p:nvCxnSpPr>
        <p:spPr>
          <a:xfrm>
            <a:off x="7611135" y="3374694"/>
            <a:ext cx="0" cy="76867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2057317-E6C4-EE4D-BD1C-8AE6C18CC576}"/>
              </a:ext>
            </a:extLst>
          </p:cNvPr>
          <p:cNvCxnSpPr>
            <a:stCxn id="53" idx="1"/>
            <a:endCxn id="52" idx="3"/>
          </p:cNvCxnSpPr>
          <p:nvPr/>
        </p:nvCxnSpPr>
        <p:spPr>
          <a:xfrm flipH="1">
            <a:off x="8425074" y="4525151"/>
            <a:ext cx="170442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B07C352-70A0-B548-92E1-4DD0BB96418B}"/>
              </a:ext>
            </a:extLst>
          </p:cNvPr>
          <p:cNvCxnSpPr>
            <a:stCxn id="52" idx="1"/>
            <a:endCxn id="55" idx="3"/>
          </p:cNvCxnSpPr>
          <p:nvPr/>
        </p:nvCxnSpPr>
        <p:spPr>
          <a:xfrm flipH="1" flipV="1">
            <a:off x="6626753" y="4525150"/>
            <a:ext cx="170442" cy="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D078832-C0F7-4B44-B656-3E9858366796}"/>
              </a:ext>
            </a:extLst>
          </p:cNvPr>
          <p:cNvCxnSpPr>
            <a:stCxn id="55" idx="1"/>
            <a:endCxn id="60" idx="3"/>
          </p:cNvCxnSpPr>
          <p:nvPr/>
        </p:nvCxnSpPr>
        <p:spPr>
          <a:xfrm flipH="1">
            <a:off x="3844054" y="4525150"/>
            <a:ext cx="521663" cy="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611F5BE-4F71-BB47-8AB0-E0DCCB3E4BE0}"/>
              </a:ext>
            </a:extLst>
          </p:cNvPr>
          <p:cNvCxnSpPr>
            <a:stCxn id="55" idx="2"/>
            <a:endCxn id="56" idx="0"/>
          </p:cNvCxnSpPr>
          <p:nvPr/>
        </p:nvCxnSpPr>
        <p:spPr>
          <a:xfrm flipH="1">
            <a:off x="5496233" y="5345972"/>
            <a:ext cx="2" cy="22490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CD319EF-7B00-164B-A0AC-C3D7C3BBEC9B}"/>
              </a:ext>
            </a:extLst>
          </p:cNvPr>
          <p:cNvCxnSpPr>
            <a:cxnSpLocks/>
          </p:cNvCxnSpPr>
          <p:nvPr/>
        </p:nvCxnSpPr>
        <p:spPr>
          <a:xfrm flipV="1">
            <a:off x="5789357" y="1846263"/>
            <a:ext cx="0" cy="1146646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56A9316-92E0-0E4B-940D-D6FD8C1409B6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4828435" y="2992910"/>
            <a:ext cx="960922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7A53679-6A88-FA45-98FA-D4FD60BEF782}"/>
              </a:ext>
            </a:extLst>
          </p:cNvPr>
          <p:cNvCxnSpPr>
            <a:cxnSpLocks/>
          </p:cNvCxnSpPr>
          <p:nvPr/>
        </p:nvCxnSpPr>
        <p:spPr>
          <a:xfrm>
            <a:off x="11205986" y="3535472"/>
            <a:ext cx="0" cy="989678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50B6446-E922-554C-9AF1-68D26F6BBFFC}"/>
              </a:ext>
            </a:extLst>
          </p:cNvPr>
          <p:cNvCxnSpPr>
            <a:cxnSpLocks/>
          </p:cNvCxnSpPr>
          <p:nvPr/>
        </p:nvCxnSpPr>
        <p:spPr>
          <a:xfrm flipH="1">
            <a:off x="10223396" y="4525150"/>
            <a:ext cx="982590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0087F64-8C6B-B343-8DDE-7A8D8BB769BC}"/>
              </a:ext>
            </a:extLst>
          </p:cNvPr>
          <p:cNvCxnSpPr>
            <a:cxnSpLocks/>
          </p:cNvCxnSpPr>
          <p:nvPr/>
        </p:nvCxnSpPr>
        <p:spPr>
          <a:xfrm>
            <a:off x="1165102" y="4525150"/>
            <a:ext cx="0" cy="413998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CE7B9B8-3DA2-684F-AEF5-7DF5A3EF0887}"/>
              </a:ext>
            </a:extLst>
          </p:cNvPr>
          <p:cNvCxnSpPr>
            <a:cxnSpLocks/>
          </p:cNvCxnSpPr>
          <p:nvPr/>
        </p:nvCxnSpPr>
        <p:spPr>
          <a:xfrm flipH="1">
            <a:off x="1165102" y="4525150"/>
            <a:ext cx="1051074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8077DF4-2261-264E-BA1C-1AFBD97532A7}"/>
              </a:ext>
            </a:extLst>
          </p:cNvPr>
          <p:cNvGrpSpPr/>
          <p:nvPr/>
        </p:nvGrpSpPr>
        <p:grpSpPr>
          <a:xfrm>
            <a:off x="10841033" y="5514828"/>
            <a:ext cx="1180682" cy="750473"/>
            <a:chOff x="10809746" y="5286134"/>
            <a:chExt cx="1180682" cy="750473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6D2D37A-F846-8C49-8312-379E24AB0CEE}"/>
                </a:ext>
              </a:extLst>
            </p:cNvPr>
            <p:cNvSpPr/>
            <p:nvPr/>
          </p:nvSpPr>
          <p:spPr>
            <a:xfrm>
              <a:off x="10826447" y="5515649"/>
              <a:ext cx="110448" cy="11044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C5BF393-4D00-084A-AD46-8BECC8D09395}"/>
                </a:ext>
              </a:extLst>
            </p:cNvPr>
            <p:cNvSpPr/>
            <p:nvPr/>
          </p:nvSpPr>
          <p:spPr>
            <a:xfrm>
              <a:off x="10826447" y="5720699"/>
              <a:ext cx="110448" cy="11044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6A95855-DA00-1542-A162-74453586EC57}"/>
                </a:ext>
              </a:extLst>
            </p:cNvPr>
            <p:cNvSpPr txBox="1"/>
            <p:nvPr/>
          </p:nvSpPr>
          <p:spPr>
            <a:xfrm>
              <a:off x="10936895" y="5515239"/>
              <a:ext cx="1053533" cy="11126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Legend Key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63985F5-7A3E-F04B-9B81-DA4A5529ED7B}"/>
                </a:ext>
              </a:extLst>
            </p:cNvPr>
            <p:cNvSpPr txBox="1"/>
            <p:nvPr/>
          </p:nvSpPr>
          <p:spPr>
            <a:xfrm>
              <a:off x="10936895" y="5720289"/>
              <a:ext cx="1053533" cy="11126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Legend Key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F6625E2-8C09-214B-B5EE-D05C4A1E3F01}"/>
                </a:ext>
              </a:extLst>
            </p:cNvPr>
            <p:cNvSpPr txBox="1"/>
            <p:nvPr/>
          </p:nvSpPr>
          <p:spPr>
            <a:xfrm>
              <a:off x="10936895" y="5925339"/>
              <a:ext cx="1053533" cy="11126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l"/>
              <a:r>
                <a:rPr lang="en-US" sz="105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Legend Key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EC95844-B5CC-114C-A34E-9090A5834842}"/>
                </a:ext>
              </a:extLst>
            </p:cNvPr>
            <p:cNvSpPr txBox="1"/>
            <p:nvPr/>
          </p:nvSpPr>
          <p:spPr>
            <a:xfrm>
              <a:off x="10809746" y="5286134"/>
              <a:ext cx="1053533" cy="11126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8626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848C4-7079-E84F-9476-7B4DCB0C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12BC4B-1802-9D48-A89B-649BA5E4FC96}"/>
              </a:ext>
            </a:extLst>
          </p:cNvPr>
          <p:cNvSpPr txBox="1">
            <a:spLocks/>
          </p:cNvSpPr>
          <p:nvPr/>
        </p:nvSpPr>
        <p:spPr>
          <a:xfrm>
            <a:off x="571498" y="230436"/>
            <a:ext cx="11163301" cy="64030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Questions &amp; </a:t>
            </a:r>
            <a:r>
              <a:rPr lang="en-US" b="1" dirty="0"/>
              <a:t>Assistance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E2105-A28C-C844-ACFF-80C29C1B6003}"/>
              </a:ext>
            </a:extLst>
          </p:cNvPr>
          <p:cNvSpPr txBox="1"/>
          <p:nvPr/>
        </p:nvSpPr>
        <p:spPr>
          <a:xfrm>
            <a:off x="780406" y="1678403"/>
            <a:ext cx="5315594" cy="24417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>
                    <a:lumMod val="25000"/>
                  </a:schemeClr>
                </a:solidFill>
              </a:rPr>
              <a:t>If you need any assistance, please feel free to reach out </a:t>
            </a: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to Jim Bowman or Brylan Leviston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>
                    <a:lumMod val="25000"/>
                  </a:schemeClr>
                </a:solidFill>
              </a:rPr>
              <a:t>We will send regular notifications to remind team members</a:t>
            </a:r>
            <a:r>
              <a:rPr lang="en-US" sz="1400" dirty="0">
                <a:solidFill>
                  <a:schemeClr val="accent6">
                    <a:lumMod val="25000"/>
                  </a:schemeClr>
                </a:solidFill>
              </a:rPr>
              <a:t> of upcoming deadlines or specific requests/additions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33FBC-A495-284E-9306-949A8CA80DFD}"/>
              </a:ext>
            </a:extLst>
          </p:cNvPr>
          <p:cNvSpPr txBox="1"/>
          <p:nvPr/>
        </p:nvSpPr>
        <p:spPr>
          <a:xfrm>
            <a:off x="780406" y="1243061"/>
            <a:ext cx="4387620" cy="4353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b="1" dirty="0">
                <a:solidFill>
                  <a:schemeClr val="accent1"/>
                </a:solidFill>
              </a:rPr>
              <a:t>Notifications &amp; </a:t>
            </a:r>
            <a:r>
              <a:rPr lang="en-US" b="1" dirty="0" err="1">
                <a:solidFill>
                  <a:schemeClr val="accent1"/>
                </a:solidFill>
              </a:rPr>
              <a:t>Assitance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13503E-62C8-6D4E-A444-760325EDB524}"/>
              </a:ext>
            </a:extLst>
          </p:cNvPr>
          <p:cNvSpPr txBox="1"/>
          <p:nvPr/>
        </p:nvSpPr>
        <p:spPr>
          <a:xfrm>
            <a:off x="6419205" y="1678403"/>
            <a:ext cx="5315594" cy="24417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>
                    <a:lumMod val="25000"/>
                  </a:schemeClr>
                </a:solidFill>
              </a:rPr>
              <a:t>November 1</a:t>
            </a:r>
            <a:r>
              <a:rPr lang="en-US" sz="1400" b="1" baseline="30000" dirty="0">
                <a:solidFill>
                  <a:schemeClr val="accent6">
                    <a:lumMod val="25000"/>
                  </a:schemeClr>
                </a:solidFill>
              </a:rPr>
              <a:t>st</a:t>
            </a:r>
            <a:r>
              <a:rPr lang="en-US" sz="1400" b="1" dirty="0">
                <a:solidFill>
                  <a:schemeClr val="accent6">
                    <a:lumMod val="25000"/>
                  </a:schemeClr>
                </a:solidFill>
              </a:rPr>
              <a:t>, 2021 –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>
                    <a:lumMod val="25000"/>
                  </a:schemeClr>
                </a:solidFill>
              </a:rPr>
              <a:t>November 15</a:t>
            </a:r>
            <a:r>
              <a:rPr lang="en-US" sz="1400" b="1" baseline="30000" dirty="0">
                <a:solidFill>
                  <a:schemeClr val="accent6">
                    <a:lumMod val="25000"/>
                  </a:schemeClr>
                </a:solidFill>
              </a:rPr>
              <a:t>th</a:t>
            </a:r>
            <a:r>
              <a:rPr lang="en-US" sz="1400" b="1" dirty="0">
                <a:solidFill>
                  <a:schemeClr val="accent6">
                    <a:lumMod val="25000"/>
                  </a:schemeClr>
                </a:solidFill>
              </a:rPr>
              <a:t>, 2021 –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6">
                    <a:lumMod val="25000"/>
                  </a:schemeClr>
                </a:solidFill>
              </a:rPr>
              <a:t>November 30</a:t>
            </a:r>
            <a:r>
              <a:rPr lang="en-US" sz="1400" b="1" baseline="30000" dirty="0">
                <a:solidFill>
                  <a:schemeClr val="accent6">
                    <a:lumMod val="25000"/>
                  </a:schemeClr>
                </a:solidFill>
              </a:rPr>
              <a:t>th</a:t>
            </a:r>
            <a:r>
              <a:rPr lang="en-US" sz="1400" b="1" dirty="0">
                <a:solidFill>
                  <a:schemeClr val="accent6">
                    <a:lumMod val="25000"/>
                  </a:schemeClr>
                </a:solidFill>
              </a:rPr>
              <a:t>, 2021 - </a:t>
            </a:r>
            <a:endParaRPr lang="en-US" sz="1400" dirty="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CC06AE-999D-F048-BA14-3BAE8BAB1D73}"/>
              </a:ext>
            </a:extLst>
          </p:cNvPr>
          <p:cNvSpPr txBox="1"/>
          <p:nvPr/>
        </p:nvSpPr>
        <p:spPr>
          <a:xfrm>
            <a:off x="6419205" y="1243061"/>
            <a:ext cx="4387620" cy="4353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b="1" dirty="0">
                <a:solidFill>
                  <a:schemeClr val="accent1"/>
                </a:solidFill>
              </a:rPr>
              <a:t>Deadlines &amp; Important Dates</a:t>
            </a:r>
          </a:p>
        </p:txBody>
      </p:sp>
    </p:spTree>
    <p:extLst>
      <p:ext uri="{BB962C8B-B14F-4D97-AF65-F5344CB8AC3E}">
        <p14:creationId xmlns:p14="http://schemas.microsoft.com/office/powerpoint/2010/main" val="28104149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G2W1FXoJ52Sd6T6PeGn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5ed_S1tUVmtr1yUssMi_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4fLH_0AeAoMTHlI0x_wv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nhUZDDy.lzl_tBWaOaXc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eGp8fk0OF3Czihc62mZ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sRipEJMDSVG.iirVDZWw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.Rsvcw1czzTrqM3DGDWw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HhJiVf9OjdwF_yz7ut7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qbHHTBls_72kgzPt.yriA"/>
</p:tagLst>
</file>

<file path=ppt/theme/theme1.xml><?xml version="1.0" encoding="utf-8"?>
<a:theme xmlns:a="http://schemas.openxmlformats.org/drawingml/2006/main" name="Cotiviti_PPT_Template_4x3_Final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0006F"/>
      </a:accent1>
      <a:accent2>
        <a:srgbClr val="EC008C"/>
      </a:accent2>
      <a:accent3>
        <a:srgbClr val="9579D3"/>
      </a:accent3>
      <a:accent4>
        <a:srgbClr val="7C77AD"/>
      </a:accent4>
      <a:accent5>
        <a:srgbClr val="F39AC1"/>
      </a:accent5>
      <a:accent6>
        <a:srgbClr val="C2BFE0"/>
      </a:accent6>
      <a:hlink>
        <a:srgbClr val="0563C1"/>
      </a:hlink>
      <a:folHlink>
        <a:srgbClr val="954F72"/>
      </a:folHlink>
    </a:clrScheme>
    <a:fontScheme name="Mont 2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andard Corporate Upgrade" id="{70667918-64BF-4E11-9DDC-C3C26BCFACF8}" vid="{AE1C4558-EAB6-4227-AD7F-558EBE8E89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1034FD66BFA342B358474C1B8E0BCA" ma:contentTypeVersion="0" ma:contentTypeDescription="Create a new document." ma:contentTypeScope="" ma:versionID="723b76a5722c3b28e432f30891e66bd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A8EEF7-4868-4FD0-821E-F889560A89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9A2AAA-C164-467E-995A-99B8ED1A4089}"/>
</file>

<file path=customXml/itemProps3.xml><?xml version="1.0" encoding="utf-8"?>
<ds:datastoreItem xmlns:ds="http://schemas.openxmlformats.org/officeDocument/2006/customXml" ds:itemID="{0A056417-3E61-4AD4-9F05-50F973FD93DA}">
  <ds:schemaRefs>
    <ds:schemaRef ds:uri="http://schemas.microsoft.com/office/infopath/2007/PartnerControls"/>
    <ds:schemaRef ds:uri="http://purl.org/dc/elements/1.1/"/>
    <ds:schemaRef ds:uri="http://purl.org/dc/terms/"/>
    <ds:schemaRef ds:uri="http://purl.org/dc/dcmitype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fe8a602b-9710-49fb-82c3-990a37320677"/>
    <ds:schemaRef ds:uri="http://schemas.microsoft.com/office/2006/metadata/properties"/>
    <ds:schemaRef ds:uri="http://www.w3.org/XML/1998/namespace"/>
    <ds:schemaRef ds:uri="2fc5f25c-bb10-407b-8f0a-5e9aab90c00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Cotiviti_PPT_Template_4x3_Final</Template>
  <TotalTime>38938</TotalTime>
  <Words>571</Words>
  <Application>Microsoft Macintosh PowerPoint</Application>
  <PresentationFormat>Widescreen</PresentationFormat>
  <Paragraphs>153</Paragraphs>
  <Slides>7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Montserrat</vt:lpstr>
      <vt:lpstr>Calibri</vt:lpstr>
      <vt:lpstr>Arial</vt:lpstr>
      <vt:lpstr>Wingdings</vt:lpstr>
      <vt:lpstr>Montserrat Medium</vt:lpstr>
      <vt:lpstr>Courier New</vt:lpstr>
      <vt:lpstr>Montserrat Light</vt:lpstr>
      <vt:lpstr>Montserrat SemiBold</vt:lpstr>
      <vt:lpstr>Cotiviti_PPT_Template_4x3_Final</vt:lpstr>
      <vt:lpstr>think-cell Slide</vt:lpstr>
      <vt:lpstr>Solution and Architecture Summaries | Workflow</vt:lpstr>
      <vt:lpstr>PowerPoint Presentation</vt:lpstr>
      <vt:lpstr>PowerPoint Presentation</vt:lpstr>
      <vt:lpstr>Template – Workflow Elements</vt:lpstr>
      <vt:lpstr>Template - Workflow</vt:lpstr>
      <vt:lpstr>Workflow (Quality Intelligence)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Johnson, Mica</dc:creator>
  <cp:keywords/>
  <dc:description/>
  <cp:lastModifiedBy>Leviston, Brylan</cp:lastModifiedBy>
  <cp:revision>4</cp:revision>
  <cp:lastPrinted>2018-09-13T18:14:44Z</cp:lastPrinted>
  <dcterms:created xsi:type="dcterms:W3CDTF">2020-12-18T17:42:24Z</dcterms:created>
  <dcterms:modified xsi:type="dcterms:W3CDTF">2021-10-04T15:27:44Z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0x010100101034FD66BFA342B358474C1B8E0BCA</vt:lpwstr>
  </property>
</Properties>
</file>